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7" r:id="rId9"/>
    <p:sldId id="266" r:id="rId10"/>
    <p:sldId id="268" r:id="rId11"/>
    <p:sldId id="269" r:id="rId12"/>
    <p:sldId id="275" r:id="rId13"/>
    <p:sldId id="276" r:id="rId14"/>
    <p:sldId id="279" r:id="rId15"/>
    <p:sldId id="280" r:id="rId16"/>
    <p:sldId id="284" r:id="rId17"/>
    <p:sldId id="285" r:id="rId18"/>
    <p:sldId id="286" r:id="rId19"/>
    <p:sldId id="289" r:id="rId20"/>
    <p:sldId id="28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0E0F"/>
    <a:srgbClr val="E4E4E4"/>
    <a:srgbClr val="F5F6FB"/>
    <a:srgbClr val="C90F10"/>
    <a:srgbClr val="B9B9B9"/>
    <a:srgbClr val="FF3300"/>
    <a:srgbClr val="8BF12F"/>
    <a:srgbClr val="404040"/>
    <a:srgbClr val="FF9900"/>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1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80A089-2D93-4B35-B64D-F14D41909436}" type="doc">
      <dgm:prSet loTypeId="urn:microsoft.com/office/officeart/2005/8/layout/vList4" loCatId="list" qsTypeId="urn:microsoft.com/office/officeart/2005/8/quickstyle/3d1" qsCatId="3D" csTypeId="urn:microsoft.com/office/officeart/2005/8/colors/colorful5" csCatId="colorful" phldr="1"/>
      <dgm:spPr/>
      <dgm:t>
        <a:bodyPr/>
        <a:lstStyle/>
        <a:p>
          <a:endParaRPr lang="en-IN"/>
        </a:p>
      </dgm:t>
    </dgm:pt>
    <dgm:pt modelId="{0CF1FEAA-DFF0-43FF-877E-E24031B1B1C2}" type="pres">
      <dgm:prSet presAssocID="{DE80A089-2D93-4B35-B64D-F14D41909436}" presName="linear" presStyleCnt="0">
        <dgm:presLayoutVars>
          <dgm:dir/>
          <dgm:resizeHandles val="exact"/>
        </dgm:presLayoutVars>
      </dgm:prSet>
      <dgm:spPr/>
    </dgm:pt>
  </dgm:ptLst>
  <dgm:cxnLst>
    <dgm:cxn modelId="{3FC6A25D-2C72-48E6-8F31-D92A8BCCCB99}" type="presOf" srcId="{DE80A089-2D93-4B35-B64D-F14D41909436}" destId="{0CF1FEAA-DFF0-43FF-877E-E24031B1B1C2}" srcOrd="0"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1T08:26:52.329"/>
    </inkml:context>
    <inkml:brush xml:id="br0">
      <inkml:brushProperty name="width" value="0.35" units="cm"/>
      <inkml:brushProperty name="height" value="0.35" units="cm"/>
      <inkml:brushProperty name="color" value="#FFFFFF"/>
    </inkml:brush>
  </inkml:definitions>
  <inkml:trace contextRef="#ctx0" brushRef="#br0">104 1 24575,'-7'0'0,"-3"7"0,-5 2 0,-9-1 0,2 6 0,-4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1T09:38:41.640"/>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1T09:43:20.666"/>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1T09:43:21.303"/>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1T09:43:29.103"/>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1T09:49:11.935"/>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1T09:49:18.106"/>
    </inkml:context>
    <inkml:brush xml:id="br0">
      <inkml:brushProperty name="width" value="0.35" units="cm"/>
      <inkml:brushProperty name="height" value="0.35" units="cm"/>
      <inkml:brushProperty name="color" value="#FFFFFF"/>
    </inkml:brush>
  </inkml:definitions>
  <inkml:trace contextRef="#ctx0" brushRef="#br0">790 1 24575,'1'11'0,"1"0"0,1 0 0,-1 1 0,2-1 0,0-1 0,0 1 0,6 10 0,2 6 0,-12-26 0,54 144 0,-47-121 0,-2 0 0,0 1 0,-1-1 0,0 34 0,-5 406 0,-2-150 0,1-260 0,-11 57 0,-2 53 0,16-84 0,-2 60 0,1-137 0,0 0 0,0-1 0,-1 1 0,1 0 0,-1-1 0,0 1 0,0 0 0,0-1 0,0 1 0,0-1 0,0 0 0,-1 1 0,1-1 0,-4 3 0,4-4 0,0 0 0,0 0 0,-1 0 0,1 0 0,0 0 0,-1-1 0,1 1 0,-1 0 0,1-1 0,-1 1 0,1-1 0,-1 0 0,0 1 0,1-1 0,-1 0 0,1 0 0,-1 0 0,-2-1 0,-1 0 0,1 0 0,-1 0 0,1-1 0,-1 0 0,1 0 0,0 0 0,0 0 0,0-1 0,0 0 0,0 0 0,0 0 0,1 0 0,-1 0 0,-4-7 0,3 3 0,1 0 0,0 0 0,0 0 0,1 0 0,0-1 0,0 1 0,1-1 0,-3-14 0,-5-68 0,6 35 0,-7-81 0,6-138 0,6 252 0,-3-6 0,0 0 0,-9-37 0,5 34 0,-3-49 0,8 66 0,-2-1 0,0 0 0,-1 1 0,0 0 0,-1 0 0,-1 0 0,-13-23 0,-6-17 0,15 29 0,3 10 0,1 0 0,0 0 0,1 0 0,1 0 0,1-1 0,-3-26 0,7 0 0,0 30 0,-1-1 0,0 1 0,-1-1 0,-3-21 0,3 31 0,0 1 0,0-1 0,0 0 0,0 1 0,0-1 0,0 1 0,-1-1 0,1 1 0,-1 0 0,1 0 0,-1 0 0,0-1 0,0 2 0,0-1 0,0 0 0,0 0 0,-1 1 0,1-1 0,-1 1 0,1-1 0,-1 1 0,1 0 0,-1 0 0,1 1 0,-1-1 0,-3 0 0,-25-3 0,0 2 0,0 1 0,-50 5 0,5 0 0,55-4 0,0 1 0,0 1 0,0 1 0,0 1 0,-22 6 0,37-8 0,1 0 0,-1 0 0,1 0 0,0 1 0,-1 0 0,1 0 0,1 0 0,-1 1 0,0-1 0,1 1 0,0 0 0,0 1 0,0-1 0,0 1 0,1-1 0,-1 1 0,1 0 0,0 1 0,1-1 0,-1 0 0,1 1 0,0-1 0,-1 8 0,0 11-1365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2T13:16:08.2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1T08:26:55.280"/>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1T08:26:56.811"/>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1T08:26:58.493"/>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1T08:35:16.489"/>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1T09:36:28.753"/>
    </inkml:context>
    <inkml:brush xml:id="br0">
      <inkml:brushProperty name="width" value="0.35" units="cm"/>
      <inkml:brushProperty name="height" value="0.35" units="cm"/>
      <inkml:brushProperty name="color" value="#FFFFFF"/>
    </inkml:brush>
  </inkml:definitions>
  <inkml:trace contextRef="#ctx0" brushRef="#br0">65 196 24575,'229'533'-621,"-174"-396"259,235 643-519,-285-766 1075,13 54-98,-17-65-43,0 0-1,-1 0 1,0 0 0,0 0-1,1 0 1,-2 0 0,1 0-1,0 1 1,-1-1 0,1 0-1,-1 0 1,0-1 0,0 1-1,0 0 1,0 0 0,-1 0-1,1-1 1,-3 4 0,3-5-41,0 0 0,0 0 1,0 0-1,0 0 0,0 0 1,0 0-1,0-1 1,-1 1-1,1 0 0,0-1 1,0 1-1,-1 0 0,1-1 1,-1 0-1,1 1 1,0-1-1,-1 0 0,1 0 1,-1 0-1,1 0 0,-3 0 1,1-1 1,1 1 0,-1-1 1,1 0-1,-1 0 0,1-1 0,0 1 1,-1 0-1,1-1 0,0 1 0,0-1 1,-2-2-1,-6-6 18,1-1 0,0 0-1,-12-20 1,14 20-29,-90-156-3,35 58 0,-1 9 0,56 90 0,0 0 0,0 0 0,-1 1 0,0 0 0,-10-8 0,11 12 0,1-1 0,-1 0 0,1-1 0,1 0 0,-1 0 0,1 0 0,0 0 0,1-1 0,0 0 0,0 1 0,-4-13 0,2-15 0,2-1 0,1 1 0,1-1 0,5-51 0,-1 20 0,-2 64 0,1-54 0,-1 36 0,0 16 0,0 7 0,-1 89 0,3 100 0,12-100 0,-8-60 0,3 51 0,-8-56 0,-4 210 0,3-232 0,-1 1 0,1-1 0,-1 1 0,-1-1 0,1 0 0,-1 1 0,1-1 0,-1 0 0,-1 0 0,1 0 0,0 0 0,-1-1 0,0 1 0,0-1 0,0 1 0,0-1 0,0 0 0,-1 0 0,0 0 0,-4 2 0,-2 0 0,0 0 0,0-1 0,-1 0 0,1 0 0,-1-1 0,0-1 0,-14 2 0,13-3 0,9-1 0,-1 1 0,1-1 0,-1 0 0,1 1 0,0 0 0,-1 0 0,1 0 0,0 0 0,0 0 0,-1 1 0,1-1 0,-5 4 0,8-1 0,7-4 0,11-7 0,-7-2 0,0-1 0,0 1 0,-1-2 0,-1 1 0,16-24 0,33-65 0,-36 58 0,-2 4 0,-3-1 0,-1-1 0,-2 0 0,-1-1 0,-2-1 0,-2 0 0,-2 0 0,2-45 0,-11-206 0,-11 201 0,7 59 0,-3-50 0,8 53 0,1 1 0,2-1 0,1 0 0,11-42 0,-8 33 0,-1-1 0,-1 1 0,-2-1 0,-2 0 0,-6-47 0,6 81-68,-1 1 0,1 0-1,-1 0 1,0-1 0,0 1 0,0 0-1,0 0 1,-1 0 0,1 0 0,-1 0-1,0 1 1,-1-1 0,1 1 0,0-1-1,-1 1 1,0 0 0,0 0 0,0 0-1,-4-3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1T09:36:29.753"/>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1T09:38:36.557"/>
    </inkml:context>
    <inkml:brush xml:id="br0">
      <inkml:brushProperty name="width" value="0.35" units="cm"/>
      <inkml:brushProperty name="height" value="0.35" units="cm"/>
      <inkml:brushProperty name="color" value="#FFFFFF"/>
    </inkml:brush>
  </inkml:definitions>
  <inkml:trace contextRef="#ctx0" brushRef="#br0">1 0 24575,'5'0'0,"21"0"0,22 0 0,17 0 0,13 0 0,7 0 0,0 0 0,-5 5 0,-6 2 0,-11 4 0,-11 0 0,-9-1 0,-7 3 0,-5-2 0,-3-1 0,0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1T09:38:40.730"/>
    </inkml:context>
    <inkml:brush xml:id="br0">
      <inkml:brushProperty name="width" value="0.35" units="cm"/>
      <inkml:brushProperty name="height" value="0.35" units="cm"/>
      <inkml:brushProperty name="color" value="#FFFFFF"/>
    </inkml:brush>
  </inkml:definitions>
  <inkml:trace contextRef="#ctx0" brushRef="#br0">95 667 24575,'-1'18'0,"0"0"0,-2 0 0,-6 22 0,4-20 0,-4 41 0,8-48 0,1 13 0,-2 0 0,-1 0 0,-1 0 0,-1 0 0,-1 0 0,-12 29 0,13-41 0,1 0 0,0 0 0,0 1 0,2-1 0,-2 23 0,4 76 0,2-60 0,-2-46 0,0 0 0,0 1 0,1-1 0,1 1 0,-1-1 0,1 0 0,0 0 0,1 0 0,-1 0 0,1 0 0,1-1 0,0 1 0,-1-1 0,2 0 0,-1 0 0,10 10 0,11 15 0,-21-25 0,0-1 0,0 1 0,0-1 0,1 0 0,-1-1 0,1 1 0,0-1 0,11 7 0,-17-50 0,-20-73 0,4 29 0,-11-167 0,27-276 0,2 244 0,-1 268 0,-2 1 0,0 0 0,0 0 0,-1 1 0,-1-1 0,0 1 0,-9-20 0,-1-3 0,-8-63-1365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A3DA6-576E-3AF0-8F52-DE54536666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FE228AB-4356-E77A-403D-DDA84E132B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15F2BAD-5BF0-D015-9FE3-01CA30AFDF11}"/>
              </a:ext>
            </a:extLst>
          </p:cNvPr>
          <p:cNvSpPr>
            <a:spLocks noGrp="1"/>
          </p:cNvSpPr>
          <p:nvPr>
            <p:ph type="dt" sz="half" idx="10"/>
          </p:nvPr>
        </p:nvSpPr>
        <p:spPr/>
        <p:txBody>
          <a:bodyPr/>
          <a:lstStyle/>
          <a:p>
            <a:fld id="{8E0F1DDA-2FFA-421B-A33A-0CFCC60F2995}" type="datetimeFigureOut">
              <a:rPr lang="en-IN" smtClean="0"/>
              <a:t>21-12-2022</a:t>
            </a:fld>
            <a:endParaRPr lang="en-IN"/>
          </a:p>
        </p:txBody>
      </p:sp>
      <p:sp>
        <p:nvSpPr>
          <p:cNvPr id="5" name="Footer Placeholder 4">
            <a:extLst>
              <a:ext uri="{FF2B5EF4-FFF2-40B4-BE49-F238E27FC236}">
                <a16:creationId xmlns:a16="http://schemas.microsoft.com/office/drawing/2014/main" id="{396D115F-20F2-C141-4018-4BB06F378A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B13174-B7B9-9BDB-3C5A-07C4DA442214}"/>
              </a:ext>
            </a:extLst>
          </p:cNvPr>
          <p:cNvSpPr>
            <a:spLocks noGrp="1"/>
          </p:cNvSpPr>
          <p:nvPr>
            <p:ph type="sldNum" sz="quarter" idx="12"/>
          </p:nvPr>
        </p:nvSpPr>
        <p:spPr/>
        <p:txBody>
          <a:bodyPr/>
          <a:lstStyle/>
          <a:p>
            <a:fld id="{232C9E3C-9AFB-4B61-93AC-37901C86DFC7}" type="slidenum">
              <a:rPr lang="en-IN" smtClean="0"/>
              <a:t>‹#›</a:t>
            </a:fld>
            <a:endParaRPr lang="en-IN"/>
          </a:p>
        </p:txBody>
      </p:sp>
    </p:spTree>
    <p:extLst>
      <p:ext uri="{BB962C8B-B14F-4D97-AF65-F5344CB8AC3E}">
        <p14:creationId xmlns:p14="http://schemas.microsoft.com/office/powerpoint/2010/main" val="3504499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6DD2-2DD4-F98E-256D-DE8994D0A9E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D6717F-FA54-79F1-DA31-A94D0FD783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980440-0A1D-E6AB-9A91-C5863334AD3C}"/>
              </a:ext>
            </a:extLst>
          </p:cNvPr>
          <p:cNvSpPr>
            <a:spLocks noGrp="1"/>
          </p:cNvSpPr>
          <p:nvPr>
            <p:ph type="dt" sz="half" idx="10"/>
          </p:nvPr>
        </p:nvSpPr>
        <p:spPr/>
        <p:txBody>
          <a:bodyPr/>
          <a:lstStyle/>
          <a:p>
            <a:fld id="{8E0F1DDA-2FFA-421B-A33A-0CFCC60F2995}" type="datetimeFigureOut">
              <a:rPr lang="en-IN" smtClean="0"/>
              <a:t>21-12-2022</a:t>
            </a:fld>
            <a:endParaRPr lang="en-IN"/>
          </a:p>
        </p:txBody>
      </p:sp>
      <p:sp>
        <p:nvSpPr>
          <p:cNvPr id="5" name="Footer Placeholder 4">
            <a:extLst>
              <a:ext uri="{FF2B5EF4-FFF2-40B4-BE49-F238E27FC236}">
                <a16:creationId xmlns:a16="http://schemas.microsoft.com/office/drawing/2014/main" id="{5502AE44-3E80-385A-48DC-6782804025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512AF8-BD75-CAA3-C076-18518F5FD35A}"/>
              </a:ext>
            </a:extLst>
          </p:cNvPr>
          <p:cNvSpPr>
            <a:spLocks noGrp="1"/>
          </p:cNvSpPr>
          <p:nvPr>
            <p:ph type="sldNum" sz="quarter" idx="12"/>
          </p:nvPr>
        </p:nvSpPr>
        <p:spPr/>
        <p:txBody>
          <a:bodyPr/>
          <a:lstStyle/>
          <a:p>
            <a:fld id="{232C9E3C-9AFB-4B61-93AC-37901C86DFC7}" type="slidenum">
              <a:rPr lang="en-IN" smtClean="0"/>
              <a:t>‹#›</a:t>
            </a:fld>
            <a:endParaRPr lang="en-IN"/>
          </a:p>
        </p:txBody>
      </p:sp>
    </p:spTree>
    <p:extLst>
      <p:ext uri="{BB962C8B-B14F-4D97-AF65-F5344CB8AC3E}">
        <p14:creationId xmlns:p14="http://schemas.microsoft.com/office/powerpoint/2010/main" val="348747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2A6BA8-616A-43EE-72AE-9EFEA1CBB74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E5B2537-8CCE-C6A7-B7CA-B95B36B489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673386-63C6-F456-68E3-940A00C8F81B}"/>
              </a:ext>
            </a:extLst>
          </p:cNvPr>
          <p:cNvSpPr>
            <a:spLocks noGrp="1"/>
          </p:cNvSpPr>
          <p:nvPr>
            <p:ph type="dt" sz="half" idx="10"/>
          </p:nvPr>
        </p:nvSpPr>
        <p:spPr/>
        <p:txBody>
          <a:bodyPr/>
          <a:lstStyle/>
          <a:p>
            <a:fld id="{8E0F1DDA-2FFA-421B-A33A-0CFCC60F2995}" type="datetimeFigureOut">
              <a:rPr lang="en-IN" smtClean="0"/>
              <a:t>21-12-2022</a:t>
            </a:fld>
            <a:endParaRPr lang="en-IN"/>
          </a:p>
        </p:txBody>
      </p:sp>
      <p:sp>
        <p:nvSpPr>
          <p:cNvPr id="5" name="Footer Placeholder 4">
            <a:extLst>
              <a:ext uri="{FF2B5EF4-FFF2-40B4-BE49-F238E27FC236}">
                <a16:creationId xmlns:a16="http://schemas.microsoft.com/office/drawing/2014/main" id="{1727FB1B-46B4-18C6-F6FF-EB609BC9AD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C283B5-5C7C-29B3-3B7F-24DD15996514}"/>
              </a:ext>
            </a:extLst>
          </p:cNvPr>
          <p:cNvSpPr>
            <a:spLocks noGrp="1"/>
          </p:cNvSpPr>
          <p:nvPr>
            <p:ph type="sldNum" sz="quarter" idx="12"/>
          </p:nvPr>
        </p:nvSpPr>
        <p:spPr/>
        <p:txBody>
          <a:bodyPr/>
          <a:lstStyle/>
          <a:p>
            <a:fld id="{232C9E3C-9AFB-4B61-93AC-37901C86DFC7}" type="slidenum">
              <a:rPr lang="en-IN" smtClean="0"/>
              <a:t>‹#›</a:t>
            </a:fld>
            <a:endParaRPr lang="en-IN"/>
          </a:p>
        </p:txBody>
      </p:sp>
    </p:spTree>
    <p:extLst>
      <p:ext uri="{BB962C8B-B14F-4D97-AF65-F5344CB8AC3E}">
        <p14:creationId xmlns:p14="http://schemas.microsoft.com/office/powerpoint/2010/main" val="2318418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9C04D-C725-B5AF-2E4B-B5C4FB3144D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ECDC57D-4830-04C7-4858-2EBA51746B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7E49F0-0C51-09C1-0CB9-6876CC998D2E}"/>
              </a:ext>
            </a:extLst>
          </p:cNvPr>
          <p:cNvSpPr>
            <a:spLocks noGrp="1"/>
          </p:cNvSpPr>
          <p:nvPr>
            <p:ph type="dt" sz="half" idx="10"/>
          </p:nvPr>
        </p:nvSpPr>
        <p:spPr/>
        <p:txBody>
          <a:bodyPr/>
          <a:lstStyle/>
          <a:p>
            <a:fld id="{8E0F1DDA-2FFA-421B-A33A-0CFCC60F2995}" type="datetimeFigureOut">
              <a:rPr lang="en-IN" smtClean="0"/>
              <a:t>21-12-2022</a:t>
            </a:fld>
            <a:endParaRPr lang="en-IN"/>
          </a:p>
        </p:txBody>
      </p:sp>
      <p:sp>
        <p:nvSpPr>
          <p:cNvPr id="5" name="Footer Placeholder 4">
            <a:extLst>
              <a:ext uri="{FF2B5EF4-FFF2-40B4-BE49-F238E27FC236}">
                <a16:creationId xmlns:a16="http://schemas.microsoft.com/office/drawing/2014/main" id="{9FFFE23B-51D0-394D-BFF1-8BE94B4A33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54A211-E06C-C602-4954-7DAE77D48A88}"/>
              </a:ext>
            </a:extLst>
          </p:cNvPr>
          <p:cNvSpPr>
            <a:spLocks noGrp="1"/>
          </p:cNvSpPr>
          <p:nvPr>
            <p:ph type="sldNum" sz="quarter" idx="12"/>
          </p:nvPr>
        </p:nvSpPr>
        <p:spPr/>
        <p:txBody>
          <a:bodyPr/>
          <a:lstStyle/>
          <a:p>
            <a:fld id="{232C9E3C-9AFB-4B61-93AC-37901C86DFC7}" type="slidenum">
              <a:rPr lang="en-IN" smtClean="0"/>
              <a:t>‹#›</a:t>
            </a:fld>
            <a:endParaRPr lang="en-IN"/>
          </a:p>
        </p:txBody>
      </p:sp>
    </p:spTree>
    <p:extLst>
      <p:ext uri="{BB962C8B-B14F-4D97-AF65-F5344CB8AC3E}">
        <p14:creationId xmlns:p14="http://schemas.microsoft.com/office/powerpoint/2010/main" val="2812171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FEEE-5263-35B6-5C36-E895D2584C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05FDE8C-DE3A-CC23-C711-8028FA07B3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96BB97-3BD5-6654-D955-AEA184621345}"/>
              </a:ext>
            </a:extLst>
          </p:cNvPr>
          <p:cNvSpPr>
            <a:spLocks noGrp="1"/>
          </p:cNvSpPr>
          <p:nvPr>
            <p:ph type="dt" sz="half" idx="10"/>
          </p:nvPr>
        </p:nvSpPr>
        <p:spPr/>
        <p:txBody>
          <a:bodyPr/>
          <a:lstStyle/>
          <a:p>
            <a:fld id="{8E0F1DDA-2FFA-421B-A33A-0CFCC60F2995}" type="datetimeFigureOut">
              <a:rPr lang="en-IN" smtClean="0"/>
              <a:t>21-12-2022</a:t>
            </a:fld>
            <a:endParaRPr lang="en-IN"/>
          </a:p>
        </p:txBody>
      </p:sp>
      <p:sp>
        <p:nvSpPr>
          <p:cNvPr id="5" name="Footer Placeholder 4">
            <a:extLst>
              <a:ext uri="{FF2B5EF4-FFF2-40B4-BE49-F238E27FC236}">
                <a16:creationId xmlns:a16="http://schemas.microsoft.com/office/drawing/2014/main" id="{20759C6F-FD55-76AE-8252-0BEF13EDEA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3CE75E-050A-F8C3-207E-019716E4D762}"/>
              </a:ext>
            </a:extLst>
          </p:cNvPr>
          <p:cNvSpPr>
            <a:spLocks noGrp="1"/>
          </p:cNvSpPr>
          <p:nvPr>
            <p:ph type="sldNum" sz="quarter" idx="12"/>
          </p:nvPr>
        </p:nvSpPr>
        <p:spPr/>
        <p:txBody>
          <a:bodyPr/>
          <a:lstStyle/>
          <a:p>
            <a:fld id="{232C9E3C-9AFB-4B61-93AC-37901C86DFC7}" type="slidenum">
              <a:rPr lang="en-IN" smtClean="0"/>
              <a:t>‹#›</a:t>
            </a:fld>
            <a:endParaRPr lang="en-IN"/>
          </a:p>
        </p:txBody>
      </p:sp>
    </p:spTree>
    <p:extLst>
      <p:ext uri="{BB962C8B-B14F-4D97-AF65-F5344CB8AC3E}">
        <p14:creationId xmlns:p14="http://schemas.microsoft.com/office/powerpoint/2010/main" val="1779196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7C26B-3C49-A3F9-5800-8B56D06769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6689497-EB92-5FF9-2E1D-803FFA08E0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040ADE3-8F31-7B58-54D1-0CDB7D458A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DD6C65A-8020-8AC4-2714-2FD40EF56231}"/>
              </a:ext>
            </a:extLst>
          </p:cNvPr>
          <p:cNvSpPr>
            <a:spLocks noGrp="1"/>
          </p:cNvSpPr>
          <p:nvPr>
            <p:ph type="dt" sz="half" idx="10"/>
          </p:nvPr>
        </p:nvSpPr>
        <p:spPr/>
        <p:txBody>
          <a:bodyPr/>
          <a:lstStyle/>
          <a:p>
            <a:fld id="{8E0F1DDA-2FFA-421B-A33A-0CFCC60F2995}" type="datetimeFigureOut">
              <a:rPr lang="en-IN" smtClean="0"/>
              <a:t>21-12-2022</a:t>
            </a:fld>
            <a:endParaRPr lang="en-IN"/>
          </a:p>
        </p:txBody>
      </p:sp>
      <p:sp>
        <p:nvSpPr>
          <p:cNvPr id="6" name="Footer Placeholder 5">
            <a:extLst>
              <a:ext uri="{FF2B5EF4-FFF2-40B4-BE49-F238E27FC236}">
                <a16:creationId xmlns:a16="http://schemas.microsoft.com/office/drawing/2014/main" id="{AF569B75-C4B2-6C22-08E0-2C92D8B8CCF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CFB2B2-EB9B-6E1C-D1F9-0E7083034689}"/>
              </a:ext>
            </a:extLst>
          </p:cNvPr>
          <p:cNvSpPr>
            <a:spLocks noGrp="1"/>
          </p:cNvSpPr>
          <p:nvPr>
            <p:ph type="sldNum" sz="quarter" idx="12"/>
          </p:nvPr>
        </p:nvSpPr>
        <p:spPr/>
        <p:txBody>
          <a:bodyPr/>
          <a:lstStyle/>
          <a:p>
            <a:fld id="{232C9E3C-9AFB-4B61-93AC-37901C86DFC7}" type="slidenum">
              <a:rPr lang="en-IN" smtClean="0"/>
              <a:t>‹#›</a:t>
            </a:fld>
            <a:endParaRPr lang="en-IN"/>
          </a:p>
        </p:txBody>
      </p:sp>
    </p:spTree>
    <p:extLst>
      <p:ext uri="{BB962C8B-B14F-4D97-AF65-F5344CB8AC3E}">
        <p14:creationId xmlns:p14="http://schemas.microsoft.com/office/powerpoint/2010/main" val="3795936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39026-B598-6D0C-A0ED-461EFDF9491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C67CC9C-5875-AF27-5DF2-2616F34368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27313C-5BD1-D0B9-B952-EDA6EB8224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5E75B78-755D-2D40-BF58-32DA6AC3CD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E5AB65-4183-8379-35C1-4A155E6A81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7A5B844-682E-03A2-8A8E-8AEB0B6D6A1C}"/>
              </a:ext>
            </a:extLst>
          </p:cNvPr>
          <p:cNvSpPr>
            <a:spLocks noGrp="1"/>
          </p:cNvSpPr>
          <p:nvPr>
            <p:ph type="dt" sz="half" idx="10"/>
          </p:nvPr>
        </p:nvSpPr>
        <p:spPr/>
        <p:txBody>
          <a:bodyPr/>
          <a:lstStyle/>
          <a:p>
            <a:fld id="{8E0F1DDA-2FFA-421B-A33A-0CFCC60F2995}" type="datetimeFigureOut">
              <a:rPr lang="en-IN" smtClean="0"/>
              <a:t>21-12-2022</a:t>
            </a:fld>
            <a:endParaRPr lang="en-IN"/>
          </a:p>
        </p:txBody>
      </p:sp>
      <p:sp>
        <p:nvSpPr>
          <p:cNvPr id="8" name="Footer Placeholder 7">
            <a:extLst>
              <a:ext uri="{FF2B5EF4-FFF2-40B4-BE49-F238E27FC236}">
                <a16:creationId xmlns:a16="http://schemas.microsoft.com/office/drawing/2014/main" id="{9A22C77F-9F87-0ABA-187A-B921E792F72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2FF9690-6CE5-3E8B-D2F5-BB5990A6EFDF}"/>
              </a:ext>
            </a:extLst>
          </p:cNvPr>
          <p:cNvSpPr>
            <a:spLocks noGrp="1"/>
          </p:cNvSpPr>
          <p:nvPr>
            <p:ph type="sldNum" sz="quarter" idx="12"/>
          </p:nvPr>
        </p:nvSpPr>
        <p:spPr/>
        <p:txBody>
          <a:bodyPr/>
          <a:lstStyle/>
          <a:p>
            <a:fld id="{232C9E3C-9AFB-4B61-93AC-37901C86DFC7}" type="slidenum">
              <a:rPr lang="en-IN" smtClean="0"/>
              <a:t>‹#›</a:t>
            </a:fld>
            <a:endParaRPr lang="en-IN"/>
          </a:p>
        </p:txBody>
      </p:sp>
    </p:spTree>
    <p:extLst>
      <p:ext uri="{BB962C8B-B14F-4D97-AF65-F5344CB8AC3E}">
        <p14:creationId xmlns:p14="http://schemas.microsoft.com/office/powerpoint/2010/main" val="376127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B206B-4061-D7A1-3623-F1BA2F901D8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C816B67-CE65-4C8C-5711-2E0660B26B49}"/>
              </a:ext>
            </a:extLst>
          </p:cNvPr>
          <p:cNvSpPr>
            <a:spLocks noGrp="1"/>
          </p:cNvSpPr>
          <p:nvPr>
            <p:ph type="dt" sz="half" idx="10"/>
          </p:nvPr>
        </p:nvSpPr>
        <p:spPr/>
        <p:txBody>
          <a:bodyPr/>
          <a:lstStyle/>
          <a:p>
            <a:fld id="{8E0F1DDA-2FFA-421B-A33A-0CFCC60F2995}" type="datetimeFigureOut">
              <a:rPr lang="en-IN" smtClean="0"/>
              <a:t>21-12-2022</a:t>
            </a:fld>
            <a:endParaRPr lang="en-IN"/>
          </a:p>
        </p:txBody>
      </p:sp>
      <p:sp>
        <p:nvSpPr>
          <p:cNvPr id="4" name="Footer Placeholder 3">
            <a:extLst>
              <a:ext uri="{FF2B5EF4-FFF2-40B4-BE49-F238E27FC236}">
                <a16:creationId xmlns:a16="http://schemas.microsoft.com/office/drawing/2014/main" id="{6315C797-53B3-5653-5130-ABE2127E2B1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96305FD-B78F-C81E-F8A2-53B29AD2FB47}"/>
              </a:ext>
            </a:extLst>
          </p:cNvPr>
          <p:cNvSpPr>
            <a:spLocks noGrp="1"/>
          </p:cNvSpPr>
          <p:nvPr>
            <p:ph type="sldNum" sz="quarter" idx="12"/>
          </p:nvPr>
        </p:nvSpPr>
        <p:spPr/>
        <p:txBody>
          <a:bodyPr/>
          <a:lstStyle/>
          <a:p>
            <a:fld id="{232C9E3C-9AFB-4B61-93AC-37901C86DFC7}" type="slidenum">
              <a:rPr lang="en-IN" smtClean="0"/>
              <a:t>‹#›</a:t>
            </a:fld>
            <a:endParaRPr lang="en-IN"/>
          </a:p>
        </p:txBody>
      </p:sp>
    </p:spTree>
    <p:extLst>
      <p:ext uri="{BB962C8B-B14F-4D97-AF65-F5344CB8AC3E}">
        <p14:creationId xmlns:p14="http://schemas.microsoft.com/office/powerpoint/2010/main" val="2015847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B262B0-158B-D315-09B5-91F59166C6D8}"/>
              </a:ext>
            </a:extLst>
          </p:cNvPr>
          <p:cNvSpPr>
            <a:spLocks noGrp="1"/>
          </p:cNvSpPr>
          <p:nvPr>
            <p:ph type="dt" sz="half" idx="10"/>
          </p:nvPr>
        </p:nvSpPr>
        <p:spPr/>
        <p:txBody>
          <a:bodyPr/>
          <a:lstStyle/>
          <a:p>
            <a:fld id="{8E0F1DDA-2FFA-421B-A33A-0CFCC60F2995}" type="datetimeFigureOut">
              <a:rPr lang="en-IN" smtClean="0"/>
              <a:t>21-12-2022</a:t>
            </a:fld>
            <a:endParaRPr lang="en-IN"/>
          </a:p>
        </p:txBody>
      </p:sp>
      <p:sp>
        <p:nvSpPr>
          <p:cNvPr id="3" name="Footer Placeholder 2">
            <a:extLst>
              <a:ext uri="{FF2B5EF4-FFF2-40B4-BE49-F238E27FC236}">
                <a16:creationId xmlns:a16="http://schemas.microsoft.com/office/drawing/2014/main" id="{979BB50F-5864-3901-148E-633CCE0AD12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F606822-E4AC-C078-7D43-C49A28C0E5A3}"/>
              </a:ext>
            </a:extLst>
          </p:cNvPr>
          <p:cNvSpPr>
            <a:spLocks noGrp="1"/>
          </p:cNvSpPr>
          <p:nvPr>
            <p:ph type="sldNum" sz="quarter" idx="12"/>
          </p:nvPr>
        </p:nvSpPr>
        <p:spPr/>
        <p:txBody>
          <a:bodyPr/>
          <a:lstStyle/>
          <a:p>
            <a:fld id="{232C9E3C-9AFB-4B61-93AC-37901C86DFC7}" type="slidenum">
              <a:rPr lang="en-IN" smtClean="0"/>
              <a:t>‹#›</a:t>
            </a:fld>
            <a:endParaRPr lang="en-IN"/>
          </a:p>
        </p:txBody>
      </p:sp>
    </p:spTree>
    <p:extLst>
      <p:ext uri="{BB962C8B-B14F-4D97-AF65-F5344CB8AC3E}">
        <p14:creationId xmlns:p14="http://schemas.microsoft.com/office/powerpoint/2010/main" val="1117526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13D9D-5BDC-3DD9-FA28-4E71443CDB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E7CD031-E742-D9F6-9837-599211899E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32E00B9-F89A-4ED1-647A-EEFCACFC52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B1E06E-2716-E7DB-549E-82E04F124EAE}"/>
              </a:ext>
            </a:extLst>
          </p:cNvPr>
          <p:cNvSpPr>
            <a:spLocks noGrp="1"/>
          </p:cNvSpPr>
          <p:nvPr>
            <p:ph type="dt" sz="half" idx="10"/>
          </p:nvPr>
        </p:nvSpPr>
        <p:spPr/>
        <p:txBody>
          <a:bodyPr/>
          <a:lstStyle/>
          <a:p>
            <a:fld id="{8E0F1DDA-2FFA-421B-A33A-0CFCC60F2995}" type="datetimeFigureOut">
              <a:rPr lang="en-IN" smtClean="0"/>
              <a:t>21-12-2022</a:t>
            </a:fld>
            <a:endParaRPr lang="en-IN"/>
          </a:p>
        </p:txBody>
      </p:sp>
      <p:sp>
        <p:nvSpPr>
          <p:cNvPr id="6" name="Footer Placeholder 5">
            <a:extLst>
              <a:ext uri="{FF2B5EF4-FFF2-40B4-BE49-F238E27FC236}">
                <a16:creationId xmlns:a16="http://schemas.microsoft.com/office/drawing/2014/main" id="{C8C3BEC1-84C9-DA81-464B-8A1003EABC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DE01CB0-669A-EA5F-9900-82466C9617A1}"/>
              </a:ext>
            </a:extLst>
          </p:cNvPr>
          <p:cNvSpPr>
            <a:spLocks noGrp="1"/>
          </p:cNvSpPr>
          <p:nvPr>
            <p:ph type="sldNum" sz="quarter" idx="12"/>
          </p:nvPr>
        </p:nvSpPr>
        <p:spPr/>
        <p:txBody>
          <a:bodyPr/>
          <a:lstStyle/>
          <a:p>
            <a:fld id="{232C9E3C-9AFB-4B61-93AC-37901C86DFC7}" type="slidenum">
              <a:rPr lang="en-IN" smtClean="0"/>
              <a:t>‹#›</a:t>
            </a:fld>
            <a:endParaRPr lang="en-IN"/>
          </a:p>
        </p:txBody>
      </p:sp>
    </p:spTree>
    <p:extLst>
      <p:ext uri="{BB962C8B-B14F-4D97-AF65-F5344CB8AC3E}">
        <p14:creationId xmlns:p14="http://schemas.microsoft.com/office/powerpoint/2010/main" val="2753379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21AD9-1F44-3EBA-AADE-FD677D1F81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9AFD311-ADA5-95F5-AEC1-C19E714E2F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89819EE-BAFF-3EB3-697D-744992F990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908D12-4EB7-7478-948B-9A8B19F588E2}"/>
              </a:ext>
            </a:extLst>
          </p:cNvPr>
          <p:cNvSpPr>
            <a:spLocks noGrp="1"/>
          </p:cNvSpPr>
          <p:nvPr>
            <p:ph type="dt" sz="half" idx="10"/>
          </p:nvPr>
        </p:nvSpPr>
        <p:spPr/>
        <p:txBody>
          <a:bodyPr/>
          <a:lstStyle/>
          <a:p>
            <a:fld id="{8E0F1DDA-2FFA-421B-A33A-0CFCC60F2995}" type="datetimeFigureOut">
              <a:rPr lang="en-IN" smtClean="0"/>
              <a:t>21-12-2022</a:t>
            </a:fld>
            <a:endParaRPr lang="en-IN"/>
          </a:p>
        </p:txBody>
      </p:sp>
      <p:sp>
        <p:nvSpPr>
          <p:cNvPr id="6" name="Footer Placeholder 5">
            <a:extLst>
              <a:ext uri="{FF2B5EF4-FFF2-40B4-BE49-F238E27FC236}">
                <a16:creationId xmlns:a16="http://schemas.microsoft.com/office/drawing/2014/main" id="{9C91494A-EA59-A7C6-DF42-1BD047AA19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0196D1-2F6B-6E2C-EEBD-9CAC1EF998E4}"/>
              </a:ext>
            </a:extLst>
          </p:cNvPr>
          <p:cNvSpPr>
            <a:spLocks noGrp="1"/>
          </p:cNvSpPr>
          <p:nvPr>
            <p:ph type="sldNum" sz="quarter" idx="12"/>
          </p:nvPr>
        </p:nvSpPr>
        <p:spPr/>
        <p:txBody>
          <a:bodyPr/>
          <a:lstStyle/>
          <a:p>
            <a:fld id="{232C9E3C-9AFB-4B61-93AC-37901C86DFC7}" type="slidenum">
              <a:rPr lang="en-IN" smtClean="0"/>
              <a:t>‹#›</a:t>
            </a:fld>
            <a:endParaRPr lang="en-IN"/>
          </a:p>
        </p:txBody>
      </p:sp>
    </p:spTree>
    <p:extLst>
      <p:ext uri="{BB962C8B-B14F-4D97-AF65-F5344CB8AC3E}">
        <p14:creationId xmlns:p14="http://schemas.microsoft.com/office/powerpoint/2010/main" val="277645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B288A5-86B0-45C1-AA06-70A8BA017C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70CB28-FBCE-0A37-2A58-C6AA00A647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A0CB80-89C4-E6F6-6A0F-82C313A2E4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0F1DDA-2FFA-421B-A33A-0CFCC60F2995}" type="datetimeFigureOut">
              <a:rPr lang="en-IN" smtClean="0"/>
              <a:t>21-12-2022</a:t>
            </a:fld>
            <a:endParaRPr lang="en-IN"/>
          </a:p>
        </p:txBody>
      </p:sp>
      <p:sp>
        <p:nvSpPr>
          <p:cNvPr id="5" name="Footer Placeholder 4">
            <a:extLst>
              <a:ext uri="{FF2B5EF4-FFF2-40B4-BE49-F238E27FC236}">
                <a16:creationId xmlns:a16="http://schemas.microsoft.com/office/drawing/2014/main" id="{6FD64B7A-811B-ECB3-B642-E1DCD88F67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5F0EC5E-7CE8-B906-6C7B-471C79DDFF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2C9E3C-9AFB-4B61-93AC-37901C86DFC7}" type="slidenum">
              <a:rPr lang="en-IN" smtClean="0"/>
              <a:t>‹#›</a:t>
            </a:fld>
            <a:endParaRPr lang="en-IN"/>
          </a:p>
        </p:txBody>
      </p:sp>
    </p:spTree>
    <p:extLst>
      <p:ext uri="{BB962C8B-B14F-4D97-AF65-F5344CB8AC3E}">
        <p14:creationId xmlns:p14="http://schemas.microsoft.com/office/powerpoint/2010/main" val="91469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18" Type="http://schemas.openxmlformats.org/officeDocument/2006/relationships/customXml" Target="../ink/ink3.xml"/><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customXml" Target="../ink/ink2.xml"/><Relationship Id="rId20" Type="http://schemas.openxmlformats.org/officeDocument/2006/relationships/customXml" Target="../ink/ink5.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3.png"/><Relationship Id="rId10" Type="http://schemas.openxmlformats.org/officeDocument/2006/relationships/image" Target="../media/image9.png"/><Relationship Id="rId19" Type="http://schemas.openxmlformats.org/officeDocument/2006/relationships/customXml" Target="../ink/ink4.xml"/><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customXml" Target="../ink/ink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customXml" Target="../ink/ink16.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diagramLayout" Target="../diagrams/layout1.xml"/><Relationship Id="rId7" Type="http://schemas.openxmlformats.org/officeDocument/2006/relationships/image" Target="../media/image56.jp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34.png"/><Relationship Id="rId5" Type="http://schemas.openxmlformats.org/officeDocument/2006/relationships/diagramColors" Target="../diagrams/colors1.xml"/><Relationship Id="rId10" Type="http://schemas.openxmlformats.org/officeDocument/2006/relationships/image" Target="../media/image59.jpeg"/><Relationship Id="rId4" Type="http://schemas.openxmlformats.org/officeDocument/2006/relationships/diagramQuickStyle" Target="../diagrams/quickStyle1.xml"/><Relationship Id="rId9" Type="http://schemas.openxmlformats.org/officeDocument/2006/relationships/image" Target="../media/image58.jpeg"/></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yy6TV9Dntlw&amp;list=PL1p6ahX31DidHzBt2J02IPfVuuwe0G4gk&amp;index=5" TargetMode="External"/><Relationship Id="rId3" Type="http://schemas.openxmlformats.org/officeDocument/2006/relationships/hyperlink" Target="https://www.ncbi.nlm.nih.gov/books/NBK538701/#:~:text=Building%20quantum%20computers%20is%20incredibly,deal%20with%20two%20competing%20requirements" TargetMode="External"/><Relationship Id="rId7" Type="http://schemas.openxmlformats.org/officeDocument/2006/relationships/hyperlink" Target="https://www.youtube.com/watch?v=QuR969uMICM&amp;list=PL1p6ahX31DidHzBt2J02IPfVuuwe0G4gk&amp;index=4" TargetMode="External"/><Relationship Id="rId12" Type="http://schemas.openxmlformats.org/officeDocument/2006/relationships/hyperlink" Target="https://www.youtube.com/watch?v=lypnkNm0B4A&amp;list=PL1p6ahX31DidHzBt2J02IPfVuuwe0G4gk&amp;index=10" TargetMode="External"/><Relationship Id="rId2" Type="http://schemas.openxmlformats.org/officeDocument/2006/relationships/image" Target="../media/image60.jpg"/><Relationship Id="rId1" Type="http://schemas.openxmlformats.org/officeDocument/2006/relationships/slideLayout" Target="../slideLayouts/slideLayout7.xml"/><Relationship Id="rId6" Type="http://schemas.openxmlformats.org/officeDocument/2006/relationships/hyperlink" Target="https://www.youtube.com/watch?v=6X5ZYgvTh9k&amp;list=PL1p6ahX31DidHzBt2J02IPfVuuwe0G4gk&amp;index=3" TargetMode="External"/><Relationship Id="rId11" Type="http://schemas.openxmlformats.org/officeDocument/2006/relationships/hyperlink" Target="https://www.youtube.com/watch?v=JhHMJCUmq28&amp;list=PL1p6ahX31DidHzBt2J02IPfVuuwe0G4gk&amp;index=8" TargetMode="External"/><Relationship Id="rId5" Type="http://schemas.openxmlformats.org/officeDocument/2006/relationships/hyperlink" Target="https://www.youtube.com/watch?v=-UlxHPIEVqA&amp;list=PL1p6ahX31DidHzBt2J02IPfVuuwe0G4gk&amp;index=2" TargetMode="External"/><Relationship Id="rId10" Type="http://schemas.openxmlformats.org/officeDocument/2006/relationships/hyperlink" Target="https://www.youtube.com/watch?v=6eJVVCO6GRM&amp;list=PL1p6ahX31DidHzBt2J02IPfVuuwe0G4gk&amp;index=7" TargetMode="External"/><Relationship Id="rId4" Type="http://schemas.openxmlformats.org/officeDocument/2006/relationships/hyperlink" Target="https://www.youtube.com/watch?v=frVnzTdxcL0&amp;list=PL1p6ahX31DidHzBt2J02IPfVuuwe0G4gk&amp;index=1" TargetMode="External"/><Relationship Id="rId9" Type="http://schemas.openxmlformats.org/officeDocument/2006/relationships/hyperlink" Target="https://www.youtube.com/watch?v=X8MZWCGgIb8&amp;list=PL1p6ahX31DidHzBt2J02IPfVuuwe0G4gk&amp;index=6" TargetMode="External"/></Relationships>
</file>

<file path=ppt/slides/_rels/slide2.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15.jpeg"/><Relationship Id="rId18" Type="http://schemas.openxmlformats.org/officeDocument/2006/relationships/customXml" Target="../ink/ink14.xml"/><Relationship Id="rId3" Type="http://schemas.openxmlformats.org/officeDocument/2006/relationships/image" Target="../media/image14.jpeg"/><Relationship Id="rId21" Type="http://schemas.openxmlformats.org/officeDocument/2006/relationships/image" Target="../media/image22.png"/><Relationship Id="rId7" Type="http://schemas.openxmlformats.org/officeDocument/2006/relationships/image" Target="../media/image14.png"/><Relationship Id="rId12" Type="http://schemas.openxmlformats.org/officeDocument/2006/relationships/customXml" Target="../ink/ink10.xml"/><Relationship Id="rId17" Type="http://schemas.openxmlformats.org/officeDocument/2006/relationships/image" Target="../media/image16.jpeg"/><Relationship Id="rId2" Type="http://schemas.openxmlformats.org/officeDocument/2006/relationships/image" Target="../media/image13.jpeg"/><Relationship Id="rId16" Type="http://schemas.openxmlformats.org/officeDocument/2006/relationships/customXml" Target="../ink/ink13.xml"/><Relationship Id="rId1" Type="http://schemas.openxmlformats.org/officeDocument/2006/relationships/slideLayout" Target="../slideLayouts/slideLayout7.xml"/><Relationship Id="rId6" Type="http://schemas.openxmlformats.org/officeDocument/2006/relationships/customXml" Target="../ink/ink7.xml"/><Relationship Id="rId11" Type="http://schemas.openxmlformats.org/officeDocument/2006/relationships/image" Target="../media/image19.png"/><Relationship Id="rId5" Type="http://schemas.openxmlformats.org/officeDocument/2006/relationships/image" Target="../media/image17.png"/><Relationship Id="rId15" Type="http://schemas.openxmlformats.org/officeDocument/2006/relationships/customXml" Target="../ink/ink12.xml"/><Relationship Id="rId23" Type="http://schemas.openxmlformats.org/officeDocument/2006/relationships/image" Target="../media/image21.jpg"/><Relationship Id="rId10" Type="http://schemas.openxmlformats.org/officeDocument/2006/relationships/customXml" Target="../ink/ink9.xml"/><Relationship Id="rId19" Type="http://schemas.openxmlformats.org/officeDocument/2006/relationships/customXml" Target="../ink/ink15.xml"/><Relationship Id="rId4" Type="http://schemas.openxmlformats.org/officeDocument/2006/relationships/customXml" Target="../ink/ink6.xml"/><Relationship Id="rId9" Type="http://schemas.openxmlformats.org/officeDocument/2006/relationships/image" Target="../media/image18.png"/><Relationship Id="rId14" Type="http://schemas.openxmlformats.org/officeDocument/2006/relationships/customXml" Target="../ink/ink11.xml"/><Relationship Id="rId22" Type="http://schemas.openxmlformats.org/officeDocument/2006/relationships/image" Target="../media/image20.png"/></Relationships>
</file>

<file path=ppt/slides/_rels/slide20.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jp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jp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5.jpe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9.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00C0A-3FC2-2CF4-50C5-5D181E3E1AE7}"/>
              </a:ext>
            </a:extLst>
          </p:cNvPr>
          <p:cNvSpPr txBox="1"/>
          <p:nvPr/>
        </p:nvSpPr>
        <p:spPr>
          <a:xfrm>
            <a:off x="1966329" y="2028616"/>
            <a:ext cx="8259341" cy="3046988"/>
          </a:xfrm>
          <a:prstGeom prst="rect">
            <a:avLst/>
          </a:prstGeom>
          <a:noFill/>
        </p:spPr>
        <p:txBody>
          <a:bodyPr wrap="square" rtlCol="0">
            <a:spAutoFit/>
          </a:bodyPr>
          <a:lstStyle/>
          <a:p>
            <a:pPr algn="ctr"/>
            <a:r>
              <a:rPr lang="en-IN" sz="4800" dirty="0">
                <a:effectLst/>
                <a:latin typeface="Bahnschrift SemiBold" panose="020B0502040204020203" pitchFamily="34" charset="0"/>
                <a:ea typeface="Calibri" panose="020F0502020204030204" pitchFamily="34" charset="0"/>
                <a:cs typeface="Times New Roman" panose="02020603050405020304" pitchFamily="18" charset="0"/>
              </a:rPr>
              <a:t>Can you </a:t>
            </a:r>
            <a:r>
              <a:rPr lang="en-IN" sz="4800" dirty="0">
                <a:solidFill>
                  <a:srgbClr val="717477"/>
                </a:solidFill>
                <a:effectLst/>
                <a:latin typeface="Bahnschrift SemiBold" panose="020B0502040204020203" pitchFamily="34" charset="0"/>
                <a:ea typeface="Calibri" panose="020F0502020204030204" pitchFamily="34" charset="0"/>
                <a:cs typeface="Times New Roman" panose="02020603050405020304" pitchFamily="18" charset="0"/>
              </a:rPr>
              <a:t>decrypt</a:t>
            </a:r>
            <a:r>
              <a:rPr lang="en-IN" sz="4800" dirty="0">
                <a:effectLst/>
                <a:latin typeface="Bahnschrift SemiBold" panose="020B0502040204020203" pitchFamily="34" charset="0"/>
                <a:ea typeface="Calibri" panose="020F0502020204030204" pitchFamily="34" charset="0"/>
                <a:cs typeface="Times New Roman" panose="02020603050405020304" pitchFamily="18" charset="0"/>
              </a:rPr>
              <a:t> all the </a:t>
            </a:r>
            <a:r>
              <a:rPr lang="en-IN" sz="4800" dirty="0">
                <a:solidFill>
                  <a:srgbClr val="0070C0"/>
                </a:solidFill>
                <a:effectLst/>
                <a:latin typeface="Bahnschrift SemiBold" panose="020B0502040204020203" pitchFamily="34" charset="0"/>
                <a:ea typeface="Calibri" panose="020F0502020204030204" pitchFamily="34" charset="0"/>
                <a:cs typeface="Times New Roman" panose="02020603050405020304" pitchFamily="18" charset="0"/>
              </a:rPr>
              <a:t>encrypted</a:t>
            </a:r>
            <a:r>
              <a:rPr lang="en-IN" sz="4800" dirty="0">
                <a:effectLst/>
                <a:latin typeface="Bahnschrift SemiBold" panose="020B0502040204020203" pitchFamily="34" charset="0"/>
                <a:ea typeface="Calibri" panose="020F0502020204030204" pitchFamily="34" charset="0"/>
                <a:cs typeface="Times New Roman" panose="02020603050405020304" pitchFamily="18" charset="0"/>
              </a:rPr>
              <a:t> data using </a:t>
            </a:r>
            <a:r>
              <a:rPr lang="en-IN" sz="4800" dirty="0">
                <a:solidFill>
                  <a:srgbClr val="FF3300"/>
                </a:solidFill>
                <a:effectLst/>
                <a:latin typeface="Bahnschrift SemiBold" panose="020B0502040204020203" pitchFamily="34" charset="0"/>
                <a:ea typeface="Calibri" panose="020F0502020204030204" pitchFamily="34" charset="0"/>
                <a:cs typeface="Times New Roman" panose="02020603050405020304" pitchFamily="18" charset="0"/>
              </a:rPr>
              <a:t>nanotechnology</a:t>
            </a:r>
            <a:r>
              <a:rPr lang="en-IN" sz="4800" dirty="0">
                <a:solidFill>
                  <a:srgbClr val="FF0000"/>
                </a:solidFill>
                <a:effectLst/>
                <a:latin typeface="Bahnschrift SemiBold" panose="020B0502040204020203" pitchFamily="34" charset="0"/>
                <a:ea typeface="Calibri" panose="020F0502020204030204" pitchFamily="34" charset="0"/>
                <a:cs typeface="Times New Roman" panose="02020603050405020304" pitchFamily="18" charset="0"/>
              </a:rPr>
              <a:t> </a:t>
            </a:r>
            <a:r>
              <a:rPr lang="en-IN" sz="4800" dirty="0">
                <a:effectLst/>
                <a:latin typeface="Bahnschrift SemiBold" panose="020B0502040204020203" pitchFamily="34" charset="0"/>
                <a:ea typeface="Calibri" panose="020F0502020204030204" pitchFamily="34" charset="0"/>
                <a:cs typeface="Times New Roman" panose="02020603050405020304" pitchFamily="18" charset="0"/>
              </a:rPr>
              <a:t>in a matter of </a:t>
            </a:r>
            <a:r>
              <a:rPr lang="en-IN" sz="4800" dirty="0">
                <a:solidFill>
                  <a:srgbClr val="00B050"/>
                </a:solidFill>
                <a:effectLst/>
                <a:latin typeface="Bahnschrift SemiBold" panose="020B0502040204020203" pitchFamily="34" charset="0"/>
                <a:ea typeface="Calibri" panose="020F0502020204030204" pitchFamily="34" charset="0"/>
                <a:cs typeface="Times New Roman" panose="02020603050405020304" pitchFamily="18" charset="0"/>
              </a:rPr>
              <a:t>minutes</a:t>
            </a:r>
            <a:r>
              <a:rPr lang="en-IN" sz="4800" dirty="0">
                <a:effectLst/>
                <a:latin typeface="Bahnschrift SemiBold" panose="020B0502040204020203" pitchFamily="34" charset="0"/>
                <a:ea typeface="Calibri" panose="020F0502020204030204" pitchFamily="34" charset="0"/>
                <a:cs typeface="Times New Roman" panose="02020603050405020304" pitchFamily="18" charset="0"/>
              </a:rPr>
              <a:t>?</a:t>
            </a:r>
          </a:p>
        </p:txBody>
      </p:sp>
      <p:grpSp>
        <p:nvGrpSpPr>
          <p:cNvPr id="3" name="Group 2">
            <a:extLst>
              <a:ext uri="{FF2B5EF4-FFF2-40B4-BE49-F238E27FC236}">
                <a16:creationId xmlns:a16="http://schemas.microsoft.com/office/drawing/2014/main" id="{152AD04D-EE36-DD50-FA68-5D9CE06AAD6A}"/>
              </a:ext>
            </a:extLst>
          </p:cNvPr>
          <p:cNvGrpSpPr/>
          <p:nvPr/>
        </p:nvGrpSpPr>
        <p:grpSpPr>
          <a:xfrm>
            <a:off x="325314" y="-56986"/>
            <a:ext cx="11866686" cy="6914986"/>
            <a:chOff x="298830" y="-173023"/>
            <a:chExt cx="11866686" cy="6914986"/>
          </a:xfrm>
        </p:grpSpPr>
        <p:pic>
          <p:nvPicPr>
            <p:cNvPr id="4" name="Picture 3">
              <a:extLst>
                <a:ext uri="{FF2B5EF4-FFF2-40B4-BE49-F238E27FC236}">
                  <a16:creationId xmlns:a16="http://schemas.microsoft.com/office/drawing/2014/main" id="{75345729-1236-B701-2E9A-5651775794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965" y="192575"/>
              <a:ext cx="1890123" cy="1890123"/>
            </a:xfrm>
            <a:prstGeom prst="rect">
              <a:avLst/>
            </a:prstGeom>
          </p:spPr>
        </p:pic>
        <p:pic>
          <p:nvPicPr>
            <p:cNvPr id="6" name="Picture 5">
              <a:extLst>
                <a:ext uri="{FF2B5EF4-FFF2-40B4-BE49-F238E27FC236}">
                  <a16:creationId xmlns:a16="http://schemas.microsoft.com/office/drawing/2014/main" id="{81FF4F08-E8E4-27F1-FB08-E33B8966E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2000" y="-28406"/>
              <a:ext cx="1971237" cy="1971237"/>
            </a:xfrm>
            <a:prstGeom prst="rect">
              <a:avLst/>
            </a:prstGeom>
          </p:spPr>
        </p:pic>
        <p:pic>
          <p:nvPicPr>
            <p:cNvPr id="34" name="Picture 33">
              <a:extLst>
                <a:ext uri="{FF2B5EF4-FFF2-40B4-BE49-F238E27FC236}">
                  <a16:creationId xmlns:a16="http://schemas.microsoft.com/office/drawing/2014/main" id="{512ED8C2-5314-D208-B7F0-2290FF518A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1110" y="2656682"/>
              <a:ext cx="1638442" cy="1790855"/>
            </a:xfrm>
            <a:prstGeom prst="rect">
              <a:avLst/>
            </a:prstGeom>
          </p:spPr>
        </p:pic>
        <p:pic>
          <p:nvPicPr>
            <p:cNvPr id="36" name="Picture 35">
              <a:extLst>
                <a:ext uri="{FF2B5EF4-FFF2-40B4-BE49-F238E27FC236}">
                  <a16:creationId xmlns:a16="http://schemas.microsoft.com/office/drawing/2014/main" id="{DC4EC3F9-2986-474E-6352-DC35CF254D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2990" y="4421095"/>
              <a:ext cx="2259331" cy="2259331"/>
            </a:xfrm>
            <a:prstGeom prst="rect">
              <a:avLst/>
            </a:prstGeom>
          </p:spPr>
        </p:pic>
        <p:pic>
          <p:nvPicPr>
            <p:cNvPr id="38" name="Picture 37">
              <a:extLst>
                <a:ext uri="{FF2B5EF4-FFF2-40B4-BE49-F238E27FC236}">
                  <a16:creationId xmlns:a16="http://schemas.microsoft.com/office/drawing/2014/main" id="{D39E50FC-8BF6-F107-AFAF-9C2FB44A85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3959" y="-173023"/>
              <a:ext cx="2259331" cy="2144007"/>
            </a:xfrm>
            <a:prstGeom prst="rect">
              <a:avLst/>
            </a:prstGeom>
          </p:spPr>
        </p:pic>
        <p:pic>
          <p:nvPicPr>
            <p:cNvPr id="42" name="Picture 41">
              <a:extLst>
                <a:ext uri="{FF2B5EF4-FFF2-40B4-BE49-F238E27FC236}">
                  <a16:creationId xmlns:a16="http://schemas.microsoft.com/office/drawing/2014/main" id="{E047A3FD-AF72-1EAB-F627-53F63481D9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8830" y="2105762"/>
              <a:ext cx="1950258" cy="1816758"/>
            </a:xfrm>
            <a:prstGeom prst="rect">
              <a:avLst/>
            </a:prstGeom>
          </p:spPr>
        </p:pic>
        <p:pic>
          <p:nvPicPr>
            <p:cNvPr id="44" name="Picture 43">
              <a:extLst>
                <a:ext uri="{FF2B5EF4-FFF2-40B4-BE49-F238E27FC236}">
                  <a16:creationId xmlns:a16="http://schemas.microsoft.com/office/drawing/2014/main" id="{57282A0C-FF25-650A-2ECB-1130083274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412" y="4421095"/>
              <a:ext cx="1996709" cy="1996709"/>
            </a:xfrm>
            <a:prstGeom prst="rect">
              <a:avLst/>
            </a:prstGeom>
          </p:spPr>
        </p:pic>
        <p:pic>
          <p:nvPicPr>
            <p:cNvPr id="48" name="Picture 47">
              <a:extLst>
                <a:ext uri="{FF2B5EF4-FFF2-40B4-BE49-F238E27FC236}">
                  <a16:creationId xmlns:a16="http://schemas.microsoft.com/office/drawing/2014/main" id="{63A438ED-6A4B-F138-FA92-9096EBAF7A4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68869" y="4967172"/>
              <a:ext cx="1496647" cy="1496647"/>
            </a:xfrm>
            <a:prstGeom prst="rect">
              <a:avLst/>
            </a:prstGeom>
          </p:spPr>
        </p:pic>
        <p:pic>
          <p:nvPicPr>
            <p:cNvPr id="50" name="Picture 49">
              <a:extLst>
                <a:ext uri="{FF2B5EF4-FFF2-40B4-BE49-F238E27FC236}">
                  <a16:creationId xmlns:a16="http://schemas.microsoft.com/office/drawing/2014/main" id="{1B164AEF-C26C-38DA-7EEA-D6D12C4EE8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32840" y="5431064"/>
              <a:ext cx="1249362" cy="1249362"/>
            </a:xfrm>
            <a:prstGeom prst="rect">
              <a:avLst/>
            </a:prstGeom>
          </p:spPr>
        </p:pic>
        <p:pic>
          <p:nvPicPr>
            <p:cNvPr id="54" name="Picture 53">
              <a:extLst>
                <a:ext uri="{FF2B5EF4-FFF2-40B4-BE49-F238E27FC236}">
                  <a16:creationId xmlns:a16="http://schemas.microsoft.com/office/drawing/2014/main" id="{4CC152B9-55EC-6327-489F-2BE8A665341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09528" y="4526461"/>
              <a:ext cx="1755924" cy="1755924"/>
            </a:xfrm>
            <a:prstGeom prst="rect">
              <a:avLst/>
            </a:prstGeom>
          </p:spPr>
        </p:pic>
        <p:pic>
          <p:nvPicPr>
            <p:cNvPr id="62" name="Picture 61">
              <a:extLst>
                <a:ext uri="{FF2B5EF4-FFF2-40B4-BE49-F238E27FC236}">
                  <a16:creationId xmlns:a16="http://schemas.microsoft.com/office/drawing/2014/main" id="{1E37C89E-CF3D-F414-0F2B-8EDBAC8E3BC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81048" y="80739"/>
              <a:ext cx="1643193" cy="1643193"/>
            </a:xfrm>
            <a:prstGeom prst="rect">
              <a:avLst/>
            </a:prstGeom>
          </p:spPr>
        </p:pic>
        <p:pic>
          <p:nvPicPr>
            <p:cNvPr id="64" name="Picture 63">
              <a:extLst>
                <a:ext uri="{FF2B5EF4-FFF2-40B4-BE49-F238E27FC236}">
                  <a16:creationId xmlns:a16="http://schemas.microsoft.com/office/drawing/2014/main" id="{0F582B86-A1F2-598F-018B-F4BA5861D5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95999" y="5014067"/>
              <a:ext cx="1727896" cy="1727896"/>
            </a:xfrm>
            <a:prstGeom prst="rect">
              <a:avLst/>
            </a:prstGeom>
          </p:spPr>
        </p:pic>
      </p:grpSp>
      <mc:AlternateContent xmlns:mc="http://schemas.openxmlformats.org/markup-compatibility/2006" xmlns:p14="http://schemas.microsoft.com/office/powerpoint/2010/main">
        <mc:Choice Requires="p14">
          <p:contentPart p14:bwMode="auto" r:id="rId14">
            <p14:nvContentPartPr>
              <p14:cNvPr id="75" name="Ink 74">
                <a:extLst>
                  <a:ext uri="{FF2B5EF4-FFF2-40B4-BE49-F238E27FC236}">
                    <a16:creationId xmlns:a16="http://schemas.microsoft.com/office/drawing/2014/main" id="{7664D925-C08A-826B-22EC-ED488354ED3D}"/>
                  </a:ext>
                </a:extLst>
              </p14:cNvPr>
              <p14:cNvContentPartPr/>
              <p14:nvPr/>
            </p14:nvContentPartPr>
            <p14:xfrm>
              <a:off x="6116943" y="6502280"/>
              <a:ext cx="37800" cy="19080"/>
            </p14:xfrm>
          </p:contentPart>
        </mc:Choice>
        <mc:Fallback xmlns="">
          <p:pic>
            <p:nvPicPr>
              <p:cNvPr id="75" name="Ink 74">
                <a:extLst>
                  <a:ext uri="{FF2B5EF4-FFF2-40B4-BE49-F238E27FC236}">
                    <a16:creationId xmlns:a16="http://schemas.microsoft.com/office/drawing/2014/main" id="{7664D925-C08A-826B-22EC-ED488354ED3D}"/>
                  </a:ext>
                </a:extLst>
              </p:cNvPr>
              <p:cNvPicPr/>
              <p:nvPr/>
            </p:nvPicPr>
            <p:blipFill>
              <a:blip r:embed="rId15"/>
              <a:stretch>
                <a:fillRect/>
              </a:stretch>
            </p:blipFill>
            <p:spPr>
              <a:xfrm>
                <a:off x="6053943" y="6439640"/>
                <a:ext cx="1634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6" name="Ink 75">
                <a:extLst>
                  <a:ext uri="{FF2B5EF4-FFF2-40B4-BE49-F238E27FC236}">
                    <a16:creationId xmlns:a16="http://schemas.microsoft.com/office/drawing/2014/main" id="{069654DF-FB9F-D810-66C4-E1766D36B74E}"/>
                  </a:ext>
                </a:extLst>
              </p14:cNvPr>
              <p14:cNvContentPartPr/>
              <p14:nvPr/>
            </p14:nvContentPartPr>
            <p14:xfrm>
              <a:off x="6124863" y="6386000"/>
              <a:ext cx="360" cy="360"/>
            </p14:xfrm>
          </p:contentPart>
        </mc:Choice>
        <mc:Fallback xmlns="">
          <p:pic>
            <p:nvPicPr>
              <p:cNvPr id="76" name="Ink 75">
                <a:extLst>
                  <a:ext uri="{FF2B5EF4-FFF2-40B4-BE49-F238E27FC236}">
                    <a16:creationId xmlns:a16="http://schemas.microsoft.com/office/drawing/2014/main" id="{069654DF-FB9F-D810-66C4-E1766D36B74E}"/>
                  </a:ext>
                </a:extLst>
              </p:cNvPr>
              <p:cNvPicPr/>
              <p:nvPr/>
            </p:nvPicPr>
            <p:blipFill>
              <a:blip r:embed="rId17"/>
              <a:stretch>
                <a:fillRect/>
              </a:stretch>
            </p:blipFill>
            <p:spPr>
              <a:xfrm>
                <a:off x="6061863" y="63230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7" name="Ink 76">
                <a:extLst>
                  <a:ext uri="{FF2B5EF4-FFF2-40B4-BE49-F238E27FC236}">
                    <a16:creationId xmlns:a16="http://schemas.microsoft.com/office/drawing/2014/main" id="{A29612D3-2E01-4B07-955C-D1CFB0A97890}"/>
                  </a:ext>
                </a:extLst>
              </p14:cNvPr>
              <p14:cNvContentPartPr/>
              <p14:nvPr/>
            </p14:nvContentPartPr>
            <p14:xfrm>
              <a:off x="6139263" y="6632600"/>
              <a:ext cx="360" cy="360"/>
            </p14:xfrm>
          </p:contentPart>
        </mc:Choice>
        <mc:Fallback xmlns="">
          <p:pic>
            <p:nvPicPr>
              <p:cNvPr id="77" name="Ink 76">
                <a:extLst>
                  <a:ext uri="{FF2B5EF4-FFF2-40B4-BE49-F238E27FC236}">
                    <a16:creationId xmlns:a16="http://schemas.microsoft.com/office/drawing/2014/main" id="{A29612D3-2E01-4B07-955C-D1CFB0A97890}"/>
                  </a:ext>
                </a:extLst>
              </p:cNvPr>
              <p:cNvPicPr/>
              <p:nvPr/>
            </p:nvPicPr>
            <p:blipFill>
              <a:blip r:embed="rId17"/>
              <a:stretch>
                <a:fillRect/>
              </a:stretch>
            </p:blipFill>
            <p:spPr>
              <a:xfrm>
                <a:off x="6076263" y="65699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8" name="Ink 77">
                <a:extLst>
                  <a:ext uri="{FF2B5EF4-FFF2-40B4-BE49-F238E27FC236}">
                    <a16:creationId xmlns:a16="http://schemas.microsoft.com/office/drawing/2014/main" id="{2B5B60AE-8E99-E5DC-3AEF-D3ED0BA2AD2B}"/>
                  </a:ext>
                </a:extLst>
              </p14:cNvPr>
              <p14:cNvContentPartPr/>
              <p14:nvPr/>
            </p14:nvContentPartPr>
            <p14:xfrm>
              <a:off x="6124863" y="6908360"/>
              <a:ext cx="360" cy="360"/>
            </p14:xfrm>
          </p:contentPart>
        </mc:Choice>
        <mc:Fallback xmlns="">
          <p:pic>
            <p:nvPicPr>
              <p:cNvPr id="78" name="Ink 77">
                <a:extLst>
                  <a:ext uri="{FF2B5EF4-FFF2-40B4-BE49-F238E27FC236}">
                    <a16:creationId xmlns:a16="http://schemas.microsoft.com/office/drawing/2014/main" id="{2B5B60AE-8E99-E5DC-3AEF-D3ED0BA2AD2B}"/>
                  </a:ext>
                </a:extLst>
              </p:cNvPr>
              <p:cNvPicPr/>
              <p:nvPr/>
            </p:nvPicPr>
            <p:blipFill>
              <a:blip r:embed="rId17"/>
              <a:stretch>
                <a:fillRect/>
              </a:stretch>
            </p:blipFill>
            <p:spPr>
              <a:xfrm>
                <a:off x="6061863" y="68457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3" name="Ink 82">
                <a:extLst>
                  <a:ext uri="{FF2B5EF4-FFF2-40B4-BE49-F238E27FC236}">
                    <a16:creationId xmlns:a16="http://schemas.microsoft.com/office/drawing/2014/main" id="{FC6D966A-1333-10CD-96A0-68EE01A90901}"/>
                  </a:ext>
                </a:extLst>
              </p14:cNvPr>
              <p14:cNvContentPartPr/>
              <p14:nvPr/>
            </p14:nvContentPartPr>
            <p14:xfrm>
              <a:off x="7126743" y="5413280"/>
              <a:ext cx="360" cy="360"/>
            </p14:xfrm>
          </p:contentPart>
        </mc:Choice>
        <mc:Fallback xmlns="">
          <p:pic>
            <p:nvPicPr>
              <p:cNvPr id="83" name="Ink 82">
                <a:extLst>
                  <a:ext uri="{FF2B5EF4-FFF2-40B4-BE49-F238E27FC236}">
                    <a16:creationId xmlns:a16="http://schemas.microsoft.com/office/drawing/2014/main" id="{FC6D966A-1333-10CD-96A0-68EE01A90901}"/>
                  </a:ext>
                </a:extLst>
              </p:cNvPr>
              <p:cNvPicPr/>
              <p:nvPr/>
            </p:nvPicPr>
            <p:blipFill>
              <a:blip r:embed="rId17"/>
              <a:stretch>
                <a:fillRect/>
              </a:stretch>
            </p:blipFill>
            <p:spPr>
              <a:xfrm>
                <a:off x="7063743" y="5350640"/>
                <a:ext cx="126000" cy="126000"/>
              </a:xfrm>
              <a:prstGeom prst="rect">
                <a:avLst/>
              </a:prstGeom>
            </p:spPr>
          </p:pic>
        </mc:Fallback>
      </mc:AlternateContent>
    </p:spTree>
    <p:extLst>
      <p:ext uri="{BB962C8B-B14F-4D97-AF65-F5344CB8AC3E}">
        <p14:creationId xmlns:p14="http://schemas.microsoft.com/office/powerpoint/2010/main" val="19304139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0"/>
                                        <p:tgtEl>
                                          <p:spTgt spid="3"/>
                                        </p:tgtEl>
                                      </p:cBhvr>
                                    </p:animEffect>
                                  </p:childTnLst>
                                </p:cTn>
                              </p:par>
                              <p:par>
                                <p:cTn id="8" presetID="10" presetClass="entr" presetSubtype="0" fill="hold" nodeType="withEffect">
                                  <p:stCondLst>
                                    <p:cond delay="0"/>
                                  </p:stCondLst>
                                  <p:iterate type="lt">
                                    <p:tmPct val="10000"/>
                                  </p:iterate>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58B20D-4820-D6E1-9B6D-C02629B70091}"/>
              </a:ext>
            </a:extLst>
          </p:cNvPr>
          <p:cNvSpPr txBox="1"/>
          <p:nvPr/>
        </p:nvSpPr>
        <p:spPr>
          <a:xfrm>
            <a:off x="4267198" y="3352799"/>
            <a:ext cx="4093029" cy="1107996"/>
          </a:xfrm>
          <a:prstGeom prst="rect">
            <a:avLst/>
          </a:prstGeom>
          <a:noFill/>
        </p:spPr>
        <p:txBody>
          <a:bodyPr wrap="square" rtlCol="0">
            <a:spAutoFit/>
          </a:bodyPr>
          <a:lstStyle/>
          <a:p>
            <a:r>
              <a:rPr lang="en-US" sz="6600" dirty="0">
                <a:solidFill>
                  <a:schemeClr val="bg1"/>
                </a:solidFill>
                <a:latin typeface="Bahnschrift SemiBold" panose="020B0502040204020203" pitchFamily="34" charset="0"/>
              </a:rPr>
              <a:t>(QUBITS)</a:t>
            </a:r>
            <a:endParaRPr lang="en-IN" sz="6600" dirty="0">
              <a:solidFill>
                <a:schemeClr val="bg1"/>
              </a:solidFill>
              <a:latin typeface="Bahnschrift SemiBold" panose="020B0502040204020203" pitchFamily="34" charset="0"/>
            </a:endParaRPr>
          </a:p>
        </p:txBody>
      </p:sp>
      <p:sp>
        <p:nvSpPr>
          <p:cNvPr id="5" name="TextBox 4">
            <a:extLst>
              <a:ext uri="{FF2B5EF4-FFF2-40B4-BE49-F238E27FC236}">
                <a16:creationId xmlns:a16="http://schemas.microsoft.com/office/drawing/2014/main" id="{56D6721C-29A2-116D-EBC1-064D1F6FDF03}"/>
              </a:ext>
            </a:extLst>
          </p:cNvPr>
          <p:cNvSpPr txBox="1"/>
          <p:nvPr/>
        </p:nvSpPr>
        <p:spPr>
          <a:xfrm>
            <a:off x="3211283" y="2425166"/>
            <a:ext cx="6389915" cy="1107996"/>
          </a:xfrm>
          <a:prstGeom prst="rect">
            <a:avLst/>
          </a:prstGeom>
          <a:noFill/>
        </p:spPr>
        <p:txBody>
          <a:bodyPr wrap="square" rtlCol="0">
            <a:spAutoFit/>
          </a:bodyPr>
          <a:lstStyle/>
          <a:p>
            <a:r>
              <a:rPr lang="en-US" sz="6600" dirty="0">
                <a:solidFill>
                  <a:schemeClr val="bg1"/>
                </a:solidFill>
                <a:latin typeface="Bahnschrift SemiBold" panose="020B0502040204020203" pitchFamily="34" charset="0"/>
              </a:rPr>
              <a:t>QUANTUM BITS</a:t>
            </a:r>
            <a:endParaRPr lang="en-IN" sz="6600" dirty="0">
              <a:solidFill>
                <a:schemeClr val="bg1"/>
              </a:solidFill>
              <a:latin typeface="Bahnschrift SemiBold" panose="020B0502040204020203" pitchFamily="34" charset="0"/>
            </a:endParaRPr>
          </a:p>
        </p:txBody>
      </p:sp>
      <p:sp>
        <p:nvSpPr>
          <p:cNvPr id="6" name="TextBox 5">
            <a:extLst>
              <a:ext uri="{FF2B5EF4-FFF2-40B4-BE49-F238E27FC236}">
                <a16:creationId xmlns:a16="http://schemas.microsoft.com/office/drawing/2014/main" id="{E3476904-E07B-6CFA-7741-72739F89BCEA}"/>
              </a:ext>
            </a:extLst>
          </p:cNvPr>
          <p:cNvSpPr txBox="1"/>
          <p:nvPr/>
        </p:nvSpPr>
        <p:spPr>
          <a:xfrm>
            <a:off x="1779810" y="2737461"/>
            <a:ext cx="1077686" cy="1862048"/>
          </a:xfrm>
          <a:prstGeom prst="rect">
            <a:avLst/>
          </a:prstGeom>
          <a:noFill/>
        </p:spPr>
        <p:txBody>
          <a:bodyPr wrap="square" rtlCol="0">
            <a:spAutoFit/>
          </a:bodyPr>
          <a:lstStyle/>
          <a:p>
            <a:r>
              <a:rPr lang="en-US" sz="11500" b="1" dirty="0">
                <a:solidFill>
                  <a:schemeClr val="bg1"/>
                </a:solidFill>
                <a:latin typeface="Bahnschrift SemiBold" panose="020B0502040204020203" pitchFamily="34" charset="0"/>
              </a:rPr>
              <a:t>0</a:t>
            </a:r>
            <a:endParaRPr lang="en-IN" sz="11500" b="1" dirty="0">
              <a:solidFill>
                <a:schemeClr val="bg1"/>
              </a:solidFill>
              <a:latin typeface="Bahnschrift SemiBold" panose="020B0502040204020203" pitchFamily="34" charset="0"/>
            </a:endParaRPr>
          </a:p>
        </p:txBody>
      </p:sp>
      <p:sp>
        <p:nvSpPr>
          <p:cNvPr id="10" name="TextBox 9">
            <a:extLst>
              <a:ext uri="{FF2B5EF4-FFF2-40B4-BE49-F238E27FC236}">
                <a16:creationId xmlns:a16="http://schemas.microsoft.com/office/drawing/2014/main" id="{C298C458-F1F2-2F6B-B83C-DDA2C09FEB20}"/>
              </a:ext>
            </a:extLst>
          </p:cNvPr>
          <p:cNvSpPr txBox="1"/>
          <p:nvPr/>
        </p:nvSpPr>
        <p:spPr>
          <a:xfrm>
            <a:off x="9601198" y="2789541"/>
            <a:ext cx="1099458" cy="1862048"/>
          </a:xfrm>
          <a:prstGeom prst="rect">
            <a:avLst/>
          </a:prstGeom>
          <a:noFill/>
        </p:spPr>
        <p:txBody>
          <a:bodyPr wrap="square" rtlCol="0">
            <a:spAutoFit/>
          </a:bodyPr>
          <a:lstStyle/>
          <a:p>
            <a:r>
              <a:rPr lang="en-US" sz="11500" b="1" dirty="0">
                <a:solidFill>
                  <a:schemeClr val="bg1"/>
                </a:solidFill>
                <a:latin typeface="Bahnschrift SemiBold" panose="020B0502040204020203" pitchFamily="34" charset="0"/>
              </a:rPr>
              <a:t>1</a:t>
            </a:r>
            <a:endParaRPr lang="en-IN" sz="11500" b="1" dirty="0">
              <a:solidFill>
                <a:schemeClr val="bg1"/>
              </a:solidFill>
              <a:latin typeface="Bahnschrift SemiBold" panose="020B0502040204020203" pitchFamily="34" charset="0"/>
            </a:endParaRPr>
          </a:p>
        </p:txBody>
      </p:sp>
      <p:sp>
        <p:nvSpPr>
          <p:cNvPr id="2" name="TextBox 1">
            <a:extLst>
              <a:ext uri="{FF2B5EF4-FFF2-40B4-BE49-F238E27FC236}">
                <a16:creationId xmlns:a16="http://schemas.microsoft.com/office/drawing/2014/main" id="{993DF2B7-299B-DA0B-BDD1-5A5AEAF5E823}"/>
              </a:ext>
            </a:extLst>
          </p:cNvPr>
          <p:cNvSpPr txBox="1"/>
          <p:nvPr/>
        </p:nvSpPr>
        <p:spPr>
          <a:xfrm>
            <a:off x="1779810" y="2737461"/>
            <a:ext cx="1077686" cy="1862048"/>
          </a:xfrm>
          <a:prstGeom prst="rect">
            <a:avLst/>
          </a:prstGeom>
          <a:noFill/>
        </p:spPr>
        <p:txBody>
          <a:bodyPr wrap="square" rtlCol="0">
            <a:spAutoFit/>
          </a:bodyPr>
          <a:lstStyle/>
          <a:p>
            <a:r>
              <a:rPr lang="en-US" sz="11500" b="1" dirty="0">
                <a:solidFill>
                  <a:schemeClr val="bg1"/>
                </a:solidFill>
                <a:latin typeface="Bahnschrift SemiBold" panose="020B0502040204020203" pitchFamily="34" charset="0"/>
              </a:rPr>
              <a:t>0</a:t>
            </a:r>
            <a:endParaRPr lang="en-IN" sz="11500" b="1" dirty="0">
              <a:solidFill>
                <a:schemeClr val="bg1"/>
              </a:solidFill>
              <a:latin typeface="Bahnschrift SemiBold" panose="020B0502040204020203" pitchFamily="34" charset="0"/>
            </a:endParaRPr>
          </a:p>
        </p:txBody>
      </p:sp>
      <p:sp>
        <p:nvSpPr>
          <p:cNvPr id="3" name="TextBox 2">
            <a:extLst>
              <a:ext uri="{FF2B5EF4-FFF2-40B4-BE49-F238E27FC236}">
                <a16:creationId xmlns:a16="http://schemas.microsoft.com/office/drawing/2014/main" id="{1BE27699-788B-9DCB-612B-172AA3170BF5}"/>
              </a:ext>
            </a:extLst>
          </p:cNvPr>
          <p:cNvSpPr txBox="1"/>
          <p:nvPr/>
        </p:nvSpPr>
        <p:spPr>
          <a:xfrm>
            <a:off x="9601198" y="2797106"/>
            <a:ext cx="1099458" cy="1862048"/>
          </a:xfrm>
          <a:prstGeom prst="rect">
            <a:avLst/>
          </a:prstGeom>
          <a:noFill/>
        </p:spPr>
        <p:txBody>
          <a:bodyPr wrap="square" rtlCol="0">
            <a:spAutoFit/>
          </a:bodyPr>
          <a:lstStyle/>
          <a:p>
            <a:r>
              <a:rPr lang="en-US" sz="11500" b="1" dirty="0">
                <a:solidFill>
                  <a:schemeClr val="bg1"/>
                </a:solidFill>
                <a:latin typeface="Bahnschrift SemiBold" panose="020B0502040204020203" pitchFamily="34" charset="0"/>
              </a:rPr>
              <a:t>1</a:t>
            </a:r>
            <a:endParaRPr lang="en-IN" sz="11500" b="1" dirty="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44413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25 E" pathEditMode="relative" ptsTypes="">
                                      <p:cBhvr>
                                        <p:cTn id="6" dur="2000" fill="hold"/>
                                        <p:tgtEl>
                                          <p:spTgt spid="5"/>
                                        </p:tgtEl>
                                        <p:attrNameLst>
                                          <p:attrName>ppt_x</p:attrName>
                                          <p:attrName>ppt_y</p:attrName>
                                        </p:attrNameLst>
                                      </p:cBhvr>
                                    </p:animMotion>
                                  </p:childTnLst>
                                </p:cTn>
                              </p:par>
                            </p:childTnLst>
                          </p:cTn>
                        </p:par>
                        <p:par>
                          <p:cTn id="7" fill="hold">
                            <p:stCondLst>
                              <p:cond delay="2000"/>
                            </p:stCondLst>
                            <p:childTnLst>
                              <p:par>
                                <p:cTn id="8" presetID="64" presetClass="path" presetSubtype="0" accel="50000" decel="50000" fill="hold" grpId="0" nodeType="afterEffect">
                                  <p:stCondLst>
                                    <p:cond delay="0"/>
                                  </p:stCondLst>
                                  <p:childTnLst>
                                    <p:animMotion origin="layout" path="M 0 0 L 0 -0.25 E" pathEditMode="relative" ptsTypes="">
                                      <p:cBhvr>
                                        <p:cTn id="9" dur="2000" fill="hold"/>
                                        <p:tgtEl>
                                          <p:spTgt spid="4"/>
                                        </p:tgtEl>
                                        <p:attrNameLst>
                                          <p:attrName>ppt_x</p:attrName>
                                          <p:attrName>ppt_y</p:attrName>
                                        </p:attrNameLst>
                                      </p:cBhvr>
                                    </p:animMotion>
                                  </p:childTnLst>
                                </p:cTn>
                              </p:par>
                            </p:childTnLst>
                          </p:cTn>
                        </p:par>
                        <p:par>
                          <p:cTn id="10" fill="hold">
                            <p:stCondLst>
                              <p:cond delay="4000"/>
                            </p:stCondLst>
                            <p:childTnLst>
                              <p:par>
                                <p:cTn id="11" presetID="10" presetClass="entr" presetSubtype="0" fill="hold" grpId="0"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5500"/>
                            </p:stCondLst>
                            <p:childTnLst>
                              <p:par>
                                <p:cTn id="18" presetID="1" presetClass="entr" presetSubtype="0" fill="hold" grpId="1" nodeType="afterEffect">
                                  <p:stCondLst>
                                    <p:cond delay="0"/>
                                  </p:stCondLst>
                                  <p:childTnLst>
                                    <p:set>
                                      <p:cBhvr>
                                        <p:cTn id="19" dur="1" fill="hold">
                                          <p:stCondLst>
                                            <p:cond delay="0"/>
                                          </p:stCondLst>
                                        </p:cTn>
                                        <p:tgtEl>
                                          <p:spTgt spid="2"/>
                                        </p:tgtEl>
                                        <p:attrNameLst>
                                          <p:attrName>style.visibility</p:attrName>
                                        </p:attrNameLst>
                                      </p:cBhvr>
                                      <p:to>
                                        <p:strVal val="visible"/>
                                      </p:to>
                                    </p:set>
                                  </p:childTnLst>
                                </p:cTn>
                              </p:par>
                              <p:par>
                                <p:cTn id="20" presetID="1" presetClass="entr" presetSubtype="0" fill="hold" grpId="1"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par>
                          <p:cTn id="22" fill="hold">
                            <p:stCondLst>
                              <p:cond delay="5500"/>
                            </p:stCondLst>
                            <p:childTnLst>
                              <p:par>
                                <p:cTn id="23" presetID="63" presetClass="path" presetSubtype="0" accel="50000" decel="50000" fill="hold" grpId="0" nodeType="afterEffect">
                                  <p:stCondLst>
                                    <p:cond delay="0"/>
                                  </p:stCondLst>
                                  <p:childTnLst>
                                    <p:animMotion origin="layout" path="M -4.16667E-6 -2.22222E-6 L 0.32774 0.03496 " pathEditMode="relative" rAng="0" ptsTypes="AA">
                                      <p:cBhvr>
                                        <p:cTn id="24" dur="2000" fill="hold"/>
                                        <p:tgtEl>
                                          <p:spTgt spid="2"/>
                                        </p:tgtEl>
                                        <p:attrNameLst>
                                          <p:attrName>ppt_x</p:attrName>
                                          <p:attrName>ppt_y</p:attrName>
                                        </p:attrNameLst>
                                      </p:cBhvr>
                                      <p:rCtr x="16380" y="1829"/>
                                    </p:animMotion>
                                  </p:childTnLst>
                                </p:cTn>
                              </p:par>
                            </p:childTnLst>
                          </p:cTn>
                        </p:par>
                        <p:par>
                          <p:cTn id="25" fill="hold">
                            <p:stCondLst>
                              <p:cond delay="7500"/>
                            </p:stCondLst>
                            <p:childTnLst>
                              <p:par>
                                <p:cTn id="26" presetID="35" presetClass="path" presetSubtype="0" accel="50000" decel="50000" fill="hold" grpId="0" nodeType="afterEffect">
                                  <p:stCondLst>
                                    <p:cond delay="0"/>
                                  </p:stCondLst>
                                  <p:childTnLst>
                                    <p:animMotion origin="layout" path="M -2.08333E-6 1.48148E-6 L -0.31472 0.02616 " pathEditMode="relative" rAng="0" ptsTypes="AA">
                                      <p:cBhvr>
                                        <p:cTn id="27" dur="2000" fill="hold"/>
                                        <p:tgtEl>
                                          <p:spTgt spid="3"/>
                                        </p:tgtEl>
                                        <p:attrNameLst>
                                          <p:attrName>ppt_x</p:attrName>
                                          <p:attrName>ppt_y</p:attrName>
                                        </p:attrNameLst>
                                      </p:cBhvr>
                                      <p:rCtr x="-13997" y="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p:bldP spid="2" grpId="0"/>
      <p:bldP spid="2" grpId="1"/>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0B2E40-C21C-D41D-686C-0EFF08C0A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4509" y="1970317"/>
            <a:ext cx="2581275" cy="2590800"/>
          </a:xfrm>
          <a:prstGeom prst="rect">
            <a:avLst/>
          </a:prstGeom>
        </p:spPr>
      </p:pic>
      <p:pic>
        <p:nvPicPr>
          <p:cNvPr id="7" name="Picture 6">
            <a:extLst>
              <a:ext uri="{FF2B5EF4-FFF2-40B4-BE49-F238E27FC236}">
                <a16:creationId xmlns:a16="http://schemas.microsoft.com/office/drawing/2014/main" id="{E42E63E4-72B4-2462-1AE8-CF18AC862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387" y="1970317"/>
            <a:ext cx="2600325" cy="2590800"/>
          </a:xfrm>
          <a:prstGeom prst="rect">
            <a:avLst/>
          </a:prstGeom>
        </p:spPr>
      </p:pic>
      <p:sp>
        <p:nvSpPr>
          <p:cNvPr id="8" name="TextBox 7">
            <a:extLst>
              <a:ext uri="{FF2B5EF4-FFF2-40B4-BE49-F238E27FC236}">
                <a16:creationId xmlns:a16="http://schemas.microsoft.com/office/drawing/2014/main" id="{65A21252-F130-DAD5-99E1-F726B29A9B7C}"/>
              </a:ext>
            </a:extLst>
          </p:cNvPr>
          <p:cNvSpPr txBox="1"/>
          <p:nvPr/>
        </p:nvSpPr>
        <p:spPr>
          <a:xfrm>
            <a:off x="2346549" y="1043034"/>
            <a:ext cx="2286000" cy="769441"/>
          </a:xfrm>
          <a:prstGeom prst="rect">
            <a:avLst/>
          </a:prstGeom>
          <a:noFill/>
        </p:spPr>
        <p:txBody>
          <a:bodyPr wrap="square" rtlCol="0">
            <a:spAutoFit/>
          </a:bodyPr>
          <a:lstStyle/>
          <a:p>
            <a:r>
              <a:rPr lang="en-US" sz="4400" b="1" dirty="0">
                <a:solidFill>
                  <a:schemeClr val="bg1"/>
                </a:solidFill>
                <a:latin typeface="Arial Rounded MT Bold" panose="020F0704030504030204" pitchFamily="34" charset="0"/>
              </a:rPr>
              <a:t>HEADS</a:t>
            </a:r>
            <a:endParaRPr lang="en-IN" sz="4400" b="1" dirty="0">
              <a:solidFill>
                <a:schemeClr val="bg1"/>
              </a:solidFill>
              <a:latin typeface="Arial Rounded MT Bold" panose="020F0704030504030204" pitchFamily="34" charset="0"/>
            </a:endParaRPr>
          </a:p>
        </p:txBody>
      </p:sp>
      <p:sp>
        <p:nvSpPr>
          <p:cNvPr id="9" name="TextBox 8">
            <a:extLst>
              <a:ext uri="{FF2B5EF4-FFF2-40B4-BE49-F238E27FC236}">
                <a16:creationId xmlns:a16="http://schemas.microsoft.com/office/drawing/2014/main" id="{D6B1FC3D-FC2D-61E6-2CCF-4070312CDD95}"/>
              </a:ext>
            </a:extLst>
          </p:cNvPr>
          <p:cNvSpPr txBox="1"/>
          <p:nvPr/>
        </p:nvSpPr>
        <p:spPr>
          <a:xfrm>
            <a:off x="8131626" y="935896"/>
            <a:ext cx="2286000" cy="769441"/>
          </a:xfrm>
          <a:prstGeom prst="rect">
            <a:avLst/>
          </a:prstGeom>
          <a:noFill/>
        </p:spPr>
        <p:txBody>
          <a:bodyPr wrap="square" rtlCol="0">
            <a:spAutoFit/>
          </a:bodyPr>
          <a:lstStyle/>
          <a:p>
            <a:r>
              <a:rPr lang="en-US" sz="4400" b="1" dirty="0">
                <a:solidFill>
                  <a:schemeClr val="bg1"/>
                </a:solidFill>
                <a:latin typeface="Arial Rounded MT Bold" panose="020F0704030504030204" pitchFamily="34" charset="0"/>
              </a:rPr>
              <a:t>TAILS</a:t>
            </a:r>
            <a:endParaRPr lang="en-IN" sz="4400" b="1" dirty="0">
              <a:solidFill>
                <a:schemeClr val="bg1"/>
              </a:solidFill>
              <a:latin typeface="Arial Rounded MT Bold" panose="020F0704030504030204" pitchFamily="34" charset="0"/>
            </a:endParaRPr>
          </a:p>
        </p:txBody>
      </p:sp>
      <p:sp>
        <p:nvSpPr>
          <p:cNvPr id="10" name="TextBox 9">
            <a:extLst>
              <a:ext uri="{FF2B5EF4-FFF2-40B4-BE49-F238E27FC236}">
                <a16:creationId xmlns:a16="http://schemas.microsoft.com/office/drawing/2014/main" id="{C440E8AA-D940-9E06-9E64-EDBB761BF964}"/>
              </a:ext>
            </a:extLst>
          </p:cNvPr>
          <p:cNvSpPr txBox="1"/>
          <p:nvPr/>
        </p:nvSpPr>
        <p:spPr>
          <a:xfrm>
            <a:off x="3211283" y="4876800"/>
            <a:ext cx="2286000" cy="769441"/>
          </a:xfrm>
          <a:prstGeom prst="rect">
            <a:avLst/>
          </a:prstGeom>
          <a:noFill/>
        </p:spPr>
        <p:txBody>
          <a:bodyPr wrap="square" rtlCol="0">
            <a:spAutoFit/>
          </a:bodyPr>
          <a:lstStyle/>
          <a:p>
            <a:r>
              <a:rPr lang="en-US" sz="4400" b="1" dirty="0">
                <a:solidFill>
                  <a:schemeClr val="bg1"/>
                </a:solidFill>
                <a:latin typeface="Arial Rounded MT Bold" panose="020F0704030504030204" pitchFamily="34" charset="0"/>
              </a:rPr>
              <a:t>1</a:t>
            </a:r>
            <a:endParaRPr lang="en-IN" sz="4400" b="1" dirty="0">
              <a:solidFill>
                <a:schemeClr val="bg1"/>
              </a:solidFill>
              <a:latin typeface="Arial Rounded MT Bold" panose="020F0704030504030204" pitchFamily="34" charset="0"/>
            </a:endParaRPr>
          </a:p>
        </p:txBody>
      </p:sp>
      <p:sp>
        <p:nvSpPr>
          <p:cNvPr id="11" name="TextBox 10">
            <a:extLst>
              <a:ext uri="{FF2B5EF4-FFF2-40B4-BE49-F238E27FC236}">
                <a16:creationId xmlns:a16="http://schemas.microsoft.com/office/drawing/2014/main" id="{3916B861-79D6-E8DC-034E-632C0E08686C}"/>
              </a:ext>
            </a:extLst>
          </p:cNvPr>
          <p:cNvSpPr txBox="1"/>
          <p:nvPr/>
        </p:nvSpPr>
        <p:spPr>
          <a:xfrm>
            <a:off x="8850084" y="4767942"/>
            <a:ext cx="2286000" cy="769441"/>
          </a:xfrm>
          <a:prstGeom prst="rect">
            <a:avLst/>
          </a:prstGeom>
          <a:noFill/>
        </p:spPr>
        <p:txBody>
          <a:bodyPr wrap="square" rtlCol="0">
            <a:spAutoFit/>
          </a:bodyPr>
          <a:lstStyle/>
          <a:p>
            <a:r>
              <a:rPr lang="en-US" sz="4400" b="1" dirty="0">
                <a:solidFill>
                  <a:schemeClr val="bg1"/>
                </a:solidFill>
                <a:latin typeface="Arial Rounded MT Bold" panose="020F0704030504030204" pitchFamily="34" charset="0"/>
              </a:rPr>
              <a:t>0</a:t>
            </a:r>
            <a:endParaRPr lang="en-IN" sz="4400" b="1"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1925293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22" presetClass="entr" presetSubtype="4" fill="hold" grpId="0" nodeType="afterEffect">
                                  <p:stCondLst>
                                    <p:cond delay="100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1000"/>
                                        <p:tgtEl>
                                          <p:spTgt spid="8"/>
                                        </p:tgtEl>
                                      </p:cBhvr>
                                    </p:animEffect>
                                  </p:childTnLst>
                                </p:cTn>
                              </p:par>
                            </p:childTnLst>
                          </p:cTn>
                        </p:par>
                        <p:par>
                          <p:cTn id="15" fill="hold">
                            <p:stCondLst>
                              <p:cond delay="2500"/>
                            </p:stCondLst>
                            <p:childTnLst>
                              <p:par>
                                <p:cTn id="16" presetID="22" presetClass="entr" presetSubtype="4"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1000"/>
                                        <p:tgtEl>
                                          <p:spTgt spid="9"/>
                                        </p:tgtEl>
                                      </p:cBhvr>
                                    </p:animEffect>
                                  </p:childTnLst>
                                </p:cTn>
                              </p:par>
                            </p:childTnLst>
                          </p:cTn>
                        </p:par>
                        <p:par>
                          <p:cTn id="19" fill="hold">
                            <p:stCondLst>
                              <p:cond delay="3500"/>
                            </p:stCondLst>
                            <p:childTnLst>
                              <p:par>
                                <p:cTn id="20" presetID="42"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par>
                          <p:cTn id="25" fill="hold">
                            <p:stCondLst>
                              <p:cond delay="4500"/>
                            </p:stCondLst>
                            <p:childTnLst>
                              <p:par>
                                <p:cTn id="26" presetID="42"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A1951C-B955-8C5E-FE91-4F35BA8EC8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504" y="3845588"/>
            <a:ext cx="628991" cy="631312"/>
          </a:xfrm>
          <a:prstGeom prst="rect">
            <a:avLst/>
          </a:prstGeom>
        </p:spPr>
      </p:pic>
      <p:sp>
        <p:nvSpPr>
          <p:cNvPr id="6" name="TextBox 5">
            <a:extLst>
              <a:ext uri="{FF2B5EF4-FFF2-40B4-BE49-F238E27FC236}">
                <a16:creationId xmlns:a16="http://schemas.microsoft.com/office/drawing/2014/main" id="{8CA1B68A-904E-09A7-9019-F7D2C4E8ABEC}"/>
              </a:ext>
            </a:extLst>
          </p:cNvPr>
          <p:cNvSpPr txBox="1"/>
          <p:nvPr/>
        </p:nvSpPr>
        <p:spPr>
          <a:xfrm>
            <a:off x="1606321" y="2284006"/>
            <a:ext cx="2286000" cy="769441"/>
          </a:xfrm>
          <a:prstGeom prst="rect">
            <a:avLst/>
          </a:prstGeom>
          <a:noFill/>
        </p:spPr>
        <p:txBody>
          <a:bodyPr wrap="square" rtlCol="0">
            <a:spAutoFit/>
          </a:bodyPr>
          <a:lstStyle/>
          <a:p>
            <a:r>
              <a:rPr lang="en-US" sz="4400" b="1" dirty="0">
                <a:solidFill>
                  <a:schemeClr val="bg1"/>
                </a:solidFill>
                <a:latin typeface="Arial Rounded MT Bold" panose="020F0704030504030204" pitchFamily="34" charset="0"/>
              </a:rPr>
              <a:t>HEADS</a:t>
            </a:r>
            <a:endParaRPr lang="en-IN" sz="4400" b="1" dirty="0">
              <a:solidFill>
                <a:schemeClr val="bg1"/>
              </a:solidFill>
              <a:latin typeface="Arial Rounded MT Bold" panose="020F0704030504030204" pitchFamily="34" charset="0"/>
            </a:endParaRPr>
          </a:p>
        </p:txBody>
      </p:sp>
      <p:sp>
        <p:nvSpPr>
          <p:cNvPr id="7" name="TextBox 6">
            <a:extLst>
              <a:ext uri="{FF2B5EF4-FFF2-40B4-BE49-F238E27FC236}">
                <a16:creationId xmlns:a16="http://schemas.microsoft.com/office/drawing/2014/main" id="{53F90409-6951-7C08-ED0B-DF740F7881E9}"/>
              </a:ext>
            </a:extLst>
          </p:cNvPr>
          <p:cNvSpPr txBox="1"/>
          <p:nvPr/>
        </p:nvSpPr>
        <p:spPr>
          <a:xfrm>
            <a:off x="8860968" y="2284005"/>
            <a:ext cx="2286000" cy="769441"/>
          </a:xfrm>
          <a:prstGeom prst="rect">
            <a:avLst/>
          </a:prstGeom>
          <a:noFill/>
        </p:spPr>
        <p:txBody>
          <a:bodyPr wrap="square" rtlCol="0">
            <a:spAutoFit/>
          </a:bodyPr>
          <a:lstStyle/>
          <a:p>
            <a:r>
              <a:rPr lang="en-US" sz="4400" b="1" dirty="0">
                <a:solidFill>
                  <a:schemeClr val="bg1"/>
                </a:solidFill>
                <a:latin typeface="Arial Rounded MT Bold" panose="020F0704030504030204" pitchFamily="34" charset="0"/>
              </a:rPr>
              <a:t>TAILS</a:t>
            </a:r>
            <a:endParaRPr lang="en-IN" sz="4400" b="1"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8123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repeatCount="indefinite" accel="50000" decel="50000" autoRev="1" fill="hold" nodeType="clickEffect">
                                  <p:stCondLst>
                                    <p:cond delay="0"/>
                                  </p:stCondLst>
                                  <p:childTnLst>
                                    <p:animMotion origin="layout" path="M 0 -0.04606 L 0 -0.49398 " pathEditMode="relative" rAng="0" ptsTypes="AA">
                                      <p:cBhvr>
                                        <p:cTn id="6" dur="2000" spd="-100000" fill="hold"/>
                                        <p:tgtEl>
                                          <p:spTgt spid="5"/>
                                        </p:tgtEl>
                                        <p:attrNameLst>
                                          <p:attrName>ppt_x</p:attrName>
                                          <p:attrName>ppt_y</p:attrName>
                                        </p:attrNameLst>
                                      </p:cBhvr>
                                      <p:rCtr x="0" y="-22407"/>
                                    </p:animMotion>
                                  </p:childTnLst>
                                </p:cTn>
                              </p:par>
                              <p:par>
                                <p:cTn id="7" presetID="45" presetClass="entr" presetSubtype="0" repeatCount="indefinite"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2000"/>
                                        <p:tgtEl>
                                          <p:spTgt spid="5"/>
                                        </p:tgtEl>
                                      </p:cBhvr>
                                    </p:animEffect>
                                    <p:anim calcmode="lin" valueType="num">
                                      <p:cBhvr>
                                        <p:cTn id="10" dur="2000" fill="hold"/>
                                        <p:tgtEl>
                                          <p:spTgt spid="5"/>
                                        </p:tgtEl>
                                        <p:attrNameLst>
                                          <p:attrName>ppt_w</p:attrName>
                                        </p:attrNameLst>
                                      </p:cBhvr>
                                      <p:tavLst>
                                        <p:tav tm="0" fmla="#ppt_w*sin(2.5*pi*$)">
                                          <p:val>
                                            <p:fltVal val="0"/>
                                          </p:val>
                                        </p:tav>
                                        <p:tav tm="100000">
                                          <p:val>
                                            <p:fltVal val="1"/>
                                          </p:val>
                                        </p:tav>
                                      </p:tavLst>
                                    </p:anim>
                                    <p:anim calcmode="lin" valueType="num">
                                      <p:cBhvr>
                                        <p:cTn id="11"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BD464-C939-DFAB-C697-063E11F30229}"/>
              </a:ext>
            </a:extLst>
          </p:cNvPr>
          <p:cNvSpPr txBox="1"/>
          <p:nvPr/>
        </p:nvSpPr>
        <p:spPr>
          <a:xfrm>
            <a:off x="2217964" y="460996"/>
            <a:ext cx="7756071" cy="1323439"/>
          </a:xfrm>
          <a:prstGeom prst="rect">
            <a:avLst/>
          </a:prstGeom>
          <a:noFill/>
        </p:spPr>
        <p:txBody>
          <a:bodyPr wrap="square" rtlCol="0">
            <a:spAutoFit/>
          </a:bodyPr>
          <a:lstStyle/>
          <a:p>
            <a:r>
              <a:rPr lang="en-US" sz="8000" b="1" dirty="0">
                <a:solidFill>
                  <a:schemeClr val="bg1"/>
                </a:solidFill>
                <a:latin typeface="Bahnschrift SemiBold" panose="020B0502040204020203" pitchFamily="34" charset="0"/>
              </a:rPr>
              <a:t>Example: 3 BITS</a:t>
            </a:r>
            <a:endParaRPr lang="en-IN" sz="8000" b="1" dirty="0">
              <a:solidFill>
                <a:schemeClr val="bg1"/>
              </a:solidFill>
              <a:latin typeface="Bahnschrift SemiBold" panose="020B0502040204020203" pitchFamily="34" charset="0"/>
            </a:endParaRPr>
          </a:p>
        </p:txBody>
      </p:sp>
      <p:grpSp>
        <p:nvGrpSpPr>
          <p:cNvPr id="3" name="Group 2">
            <a:extLst>
              <a:ext uri="{FF2B5EF4-FFF2-40B4-BE49-F238E27FC236}">
                <a16:creationId xmlns:a16="http://schemas.microsoft.com/office/drawing/2014/main" id="{C38F33A7-458B-82FF-1A15-F80E8E296E11}"/>
              </a:ext>
            </a:extLst>
          </p:cNvPr>
          <p:cNvGrpSpPr/>
          <p:nvPr/>
        </p:nvGrpSpPr>
        <p:grpSpPr>
          <a:xfrm>
            <a:off x="1254580" y="2425007"/>
            <a:ext cx="9682839" cy="3093702"/>
            <a:chOff x="1436917" y="2555635"/>
            <a:chExt cx="9682839" cy="3093702"/>
          </a:xfrm>
        </p:grpSpPr>
        <p:sp>
          <p:nvSpPr>
            <p:cNvPr id="4" name="TextBox 3">
              <a:extLst>
                <a:ext uri="{FF2B5EF4-FFF2-40B4-BE49-F238E27FC236}">
                  <a16:creationId xmlns:a16="http://schemas.microsoft.com/office/drawing/2014/main" id="{1C3A7070-BFFE-DAFA-8D42-8CE44DBAD88E}"/>
                </a:ext>
              </a:extLst>
            </p:cNvPr>
            <p:cNvSpPr txBox="1"/>
            <p:nvPr/>
          </p:nvSpPr>
          <p:spPr>
            <a:xfrm>
              <a:off x="1461407" y="2618929"/>
              <a:ext cx="1513114" cy="1107996"/>
            </a:xfrm>
            <a:prstGeom prst="rect">
              <a:avLst/>
            </a:prstGeom>
            <a:noFill/>
          </p:spPr>
          <p:txBody>
            <a:bodyPr wrap="square" rtlCol="0">
              <a:spAutoFit/>
            </a:bodyPr>
            <a:lstStyle/>
            <a:p>
              <a:r>
                <a:rPr lang="en-US" sz="6600" b="1" dirty="0">
                  <a:solidFill>
                    <a:schemeClr val="bg1"/>
                  </a:solidFill>
                </a:rPr>
                <a:t>000</a:t>
              </a:r>
              <a:endParaRPr lang="en-IN" sz="6600" b="1" dirty="0">
                <a:solidFill>
                  <a:schemeClr val="bg1"/>
                </a:solidFill>
              </a:endParaRPr>
            </a:p>
          </p:txBody>
        </p:sp>
        <p:sp>
          <p:nvSpPr>
            <p:cNvPr id="5" name="TextBox 4">
              <a:extLst>
                <a:ext uri="{FF2B5EF4-FFF2-40B4-BE49-F238E27FC236}">
                  <a16:creationId xmlns:a16="http://schemas.microsoft.com/office/drawing/2014/main" id="{382309B5-E72A-0949-5424-BAEB9A6E3D89}"/>
                </a:ext>
              </a:extLst>
            </p:cNvPr>
            <p:cNvSpPr txBox="1"/>
            <p:nvPr/>
          </p:nvSpPr>
          <p:spPr>
            <a:xfrm>
              <a:off x="9606642" y="4450062"/>
              <a:ext cx="1513114" cy="1107996"/>
            </a:xfrm>
            <a:prstGeom prst="rect">
              <a:avLst/>
            </a:prstGeom>
            <a:noFill/>
          </p:spPr>
          <p:txBody>
            <a:bodyPr wrap="square" rtlCol="0">
              <a:spAutoFit/>
            </a:bodyPr>
            <a:lstStyle/>
            <a:p>
              <a:r>
                <a:rPr lang="en-US" sz="6600" b="1" dirty="0">
                  <a:solidFill>
                    <a:schemeClr val="bg1"/>
                  </a:solidFill>
                </a:rPr>
                <a:t>111</a:t>
              </a:r>
              <a:endParaRPr lang="en-IN" sz="6600" b="1" dirty="0">
                <a:solidFill>
                  <a:schemeClr val="bg1"/>
                </a:solidFill>
              </a:endParaRPr>
            </a:p>
          </p:txBody>
        </p:sp>
        <p:sp>
          <p:nvSpPr>
            <p:cNvPr id="6" name="TextBox 5">
              <a:extLst>
                <a:ext uri="{FF2B5EF4-FFF2-40B4-BE49-F238E27FC236}">
                  <a16:creationId xmlns:a16="http://schemas.microsoft.com/office/drawing/2014/main" id="{88A15690-9268-6153-F89A-43912076AC52}"/>
                </a:ext>
              </a:extLst>
            </p:cNvPr>
            <p:cNvSpPr txBox="1"/>
            <p:nvPr/>
          </p:nvSpPr>
          <p:spPr>
            <a:xfrm>
              <a:off x="7097487" y="4450062"/>
              <a:ext cx="1513114" cy="1107996"/>
            </a:xfrm>
            <a:prstGeom prst="rect">
              <a:avLst/>
            </a:prstGeom>
            <a:noFill/>
          </p:spPr>
          <p:txBody>
            <a:bodyPr wrap="square" rtlCol="0">
              <a:spAutoFit/>
            </a:bodyPr>
            <a:lstStyle/>
            <a:p>
              <a:r>
                <a:rPr lang="en-US" sz="6600" b="1" dirty="0">
                  <a:solidFill>
                    <a:schemeClr val="bg1"/>
                  </a:solidFill>
                </a:rPr>
                <a:t>100</a:t>
              </a:r>
              <a:endParaRPr lang="en-IN" sz="6600" b="1" dirty="0">
                <a:solidFill>
                  <a:schemeClr val="bg1"/>
                </a:solidFill>
              </a:endParaRPr>
            </a:p>
          </p:txBody>
        </p:sp>
        <p:sp>
          <p:nvSpPr>
            <p:cNvPr id="7" name="TextBox 6">
              <a:extLst>
                <a:ext uri="{FF2B5EF4-FFF2-40B4-BE49-F238E27FC236}">
                  <a16:creationId xmlns:a16="http://schemas.microsoft.com/office/drawing/2014/main" id="{15597967-7A73-6136-7E92-5352CE7D640F}"/>
                </a:ext>
              </a:extLst>
            </p:cNvPr>
            <p:cNvSpPr txBox="1"/>
            <p:nvPr/>
          </p:nvSpPr>
          <p:spPr>
            <a:xfrm>
              <a:off x="9456964" y="2555635"/>
              <a:ext cx="1513114" cy="1107996"/>
            </a:xfrm>
            <a:prstGeom prst="rect">
              <a:avLst/>
            </a:prstGeom>
            <a:noFill/>
          </p:spPr>
          <p:txBody>
            <a:bodyPr wrap="square" rtlCol="0">
              <a:spAutoFit/>
            </a:bodyPr>
            <a:lstStyle/>
            <a:p>
              <a:r>
                <a:rPr lang="en-US" sz="6600" b="1" dirty="0">
                  <a:solidFill>
                    <a:schemeClr val="bg1"/>
                  </a:solidFill>
                </a:rPr>
                <a:t>010</a:t>
              </a:r>
              <a:endParaRPr lang="en-IN" sz="6600" b="1" dirty="0">
                <a:solidFill>
                  <a:schemeClr val="bg1"/>
                </a:solidFill>
              </a:endParaRPr>
            </a:p>
          </p:txBody>
        </p:sp>
        <p:sp>
          <p:nvSpPr>
            <p:cNvPr id="8" name="TextBox 7">
              <a:extLst>
                <a:ext uri="{FF2B5EF4-FFF2-40B4-BE49-F238E27FC236}">
                  <a16:creationId xmlns:a16="http://schemas.microsoft.com/office/drawing/2014/main" id="{DCF329AB-0BAB-41FB-19B4-7056600D6157}"/>
                </a:ext>
              </a:extLst>
            </p:cNvPr>
            <p:cNvSpPr txBox="1"/>
            <p:nvPr/>
          </p:nvSpPr>
          <p:spPr>
            <a:xfrm>
              <a:off x="7097487" y="2608890"/>
              <a:ext cx="1513114" cy="1107996"/>
            </a:xfrm>
            <a:prstGeom prst="rect">
              <a:avLst/>
            </a:prstGeom>
            <a:noFill/>
          </p:spPr>
          <p:txBody>
            <a:bodyPr wrap="square" rtlCol="0">
              <a:spAutoFit/>
            </a:bodyPr>
            <a:lstStyle/>
            <a:p>
              <a:r>
                <a:rPr lang="en-US" sz="6600" b="1" dirty="0">
                  <a:solidFill>
                    <a:schemeClr val="bg1"/>
                  </a:solidFill>
                </a:rPr>
                <a:t>011</a:t>
              </a:r>
              <a:endParaRPr lang="en-IN" sz="6600" b="1" dirty="0">
                <a:solidFill>
                  <a:schemeClr val="bg1"/>
                </a:solidFill>
              </a:endParaRPr>
            </a:p>
          </p:txBody>
        </p:sp>
        <p:sp>
          <p:nvSpPr>
            <p:cNvPr id="9" name="TextBox 8">
              <a:extLst>
                <a:ext uri="{FF2B5EF4-FFF2-40B4-BE49-F238E27FC236}">
                  <a16:creationId xmlns:a16="http://schemas.microsoft.com/office/drawing/2014/main" id="{50761D72-C7C4-87F0-BD86-CD96B5F47EF6}"/>
                </a:ext>
              </a:extLst>
            </p:cNvPr>
            <p:cNvSpPr txBox="1"/>
            <p:nvPr/>
          </p:nvSpPr>
          <p:spPr>
            <a:xfrm>
              <a:off x="4269923" y="2604109"/>
              <a:ext cx="1513114" cy="1107996"/>
            </a:xfrm>
            <a:prstGeom prst="rect">
              <a:avLst/>
            </a:prstGeom>
            <a:noFill/>
          </p:spPr>
          <p:txBody>
            <a:bodyPr wrap="square" rtlCol="0">
              <a:spAutoFit/>
            </a:bodyPr>
            <a:lstStyle/>
            <a:p>
              <a:r>
                <a:rPr lang="en-US" sz="6600" b="1" dirty="0">
                  <a:solidFill>
                    <a:schemeClr val="bg1"/>
                  </a:solidFill>
                </a:rPr>
                <a:t>001</a:t>
              </a:r>
              <a:endParaRPr lang="en-IN" sz="6600" b="1" dirty="0">
                <a:solidFill>
                  <a:schemeClr val="bg1"/>
                </a:solidFill>
              </a:endParaRPr>
            </a:p>
          </p:txBody>
        </p:sp>
        <p:sp>
          <p:nvSpPr>
            <p:cNvPr id="10" name="TextBox 9">
              <a:extLst>
                <a:ext uri="{FF2B5EF4-FFF2-40B4-BE49-F238E27FC236}">
                  <a16:creationId xmlns:a16="http://schemas.microsoft.com/office/drawing/2014/main" id="{4CF0873F-BC38-0AAA-D8D0-4485050CBC3E}"/>
                </a:ext>
              </a:extLst>
            </p:cNvPr>
            <p:cNvSpPr txBox="1"/>
            <p:nvPr/>
          </p:nvSpPr>
          <p:spPr>
            <a:xfrm>
              <a:off x="4329796" y="4533777"/>
              <a:ext cx="1513114" cy="1107996"/>
            </a:xfrm>
            <a:prstGeom prst="rect">
              <a:avLst/>
            </a:prstGeom>
            <a:noFill/>
          </p:spPr>
          <p:txBody>
            <a:bodyPr wrap="square" rtlCol="0">
              <a:spAutoFit/>
            </a:bodyPr>
            <a:lstStyle/>
            <a:p>
              <a:r>
                <a:rPr lang="en-US" sz="6600" b="1" dirty="0">
                  <a:solidFill>
                    <a:schemeClr val="bg1"/>
                  </a:solidFill>
                </a:rPr>
                <a:t>101</a:t>
              </a:r>
              <a:endParaRPr lang="en-IN" sz="6600" b="1" dirty="0">
                <a:solidFill>
                  <a:schemeClr val="bg1"/>
                </a:solidFill>
              </a:endParaRPr>
            </a:p>
          </p:txBody>
        </p:sp>
        <p:sp>
          <p:nvSpPr>
            <p:cNvPr id="11" name="TextBox 10">
              <a:extLst>
                <a:ext uri="{FF2B5EF4-FFF2-40B4-BE49-F238E27FC236}">
                  <a16:creationId xmlns:a16="http://schemas.microsoft.com/office/drawing/2014/main" id="{46AA57CF-5F66-5B6D-CD78-34789D2DB50B}"/>
                </a:ext>
              </a:extLst>
            </p:cNvPr>
            <p:cNvSpPr txBox="1"/>
            <p:nvPr/>
          </p:nvSpPr>
          <p:spPr>
            <a:xfrm>
              <a:off x="1436917" y="4541341"/>
              <a:ext cx="1513114" cy="1107996"/>
            </a:xfrm>
            <a:prstGeom prst="rect">
              <a:avLst/>
            </a:prstGeom>
            <a:noFill/>
          </p:spPr>
          <p:txBody>
            <a:bodyPr wrap="square" rtlCol="0">
              <a:spAutoFit/>
            </a:bodyPr>
            <a:lstStyle/>
            <a:p>
              <a:r>
                <a:rPr lang="en-US" sz="6600" b="1" dirty="0">
                  <a:solidFill>
                    <a:schemeClr val="bg1"/>
                  </a:solidFill>
                </a:rPr>
                <a:t>110</a:t>
              </a:r>
              <a:endParaRPr lang="en-IN" sz="6600" b="1" dirty="0">
                <a:solidFill>
                  <a:schemeClr val="bg1"/>
                </a:solidFill>
              </a:endParaRPr>
            </a:p>
          </p:txBody>
        </p:sp>
      </p:grpSp>
      <p:pic>
        <p:nvPicPr>
          <p:cNvPr id="13" name="Picture 12">
            <a:extLst>
              <a:ext uri="{FF2B5EF4-FFF2-40B4-BE49-F238E27FC236}">
                <a16:creationId xmlns:a16="http://schemas.microsoft.com/office/drawing/2014/main" id="{348A022A-2154-EB7B-E6EB-2AAE7C9DC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2186" y="1430569"/>
            <a:ext cx="4934553" cy="5888427"/>
          </a:xfrm>
          <a:prstGeom prst="rect">
            <a:avLst/>
          </a:prstGeom>
        </p:spPr>
      </p:pic>
    </p:spTree>
    <p:extLst>
      <p:ext uri="{BB962C8B-B14F-4D97-AF65-F5344CB8AC3E}">
        <p14:creationId xmlns:p14="http://schemas.microsoft.com/office/powerpoint/2010/main" val="3519372295"/>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80000" y="80000"/>
                                    </p:animScale>
                                  </p:childTnLst>
                                </p:cTn>
                              </p:par>
                              <p:par>
                                <p:cTn id="7" presetID="35" presetClass="path" presetSubtype="0" accel="50000" decel="50000" fill="hold" nodeType="withEffect">
                                  <p:stCondLst>
                                    <p:cond delay="0"/>
                                  </p:stCondLst>
                                  <p:childTnLst>
                                    <p:animMotion origin="layout" path="M 0.05052 -0.03473 L -0.16471 0.04352 " pathEditMode="relative" rAng="0" ptsTypes="AA">
                                      <p:cBhvr>
                                        <p:cTn id="8" dur="2000" fill="hold"/>
                                        <p:tgtEl>
                                          <p:spTgt spid="3"/>
                                        </p:tgtEl>
                                        <p:attrNameLst>
                                          <p:attrName>ppt_x</p:attrName>
                                          <p:attrName>ppt_y</p:attrName>
                                        </p:attrNameLst>
                                      </p:cBhvr>
                                      <p:rCtr x="-10768" y="3912"/>
                                    </p:animMotion>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48A022A-2154-EB7B-E6EB-2AAE7C9DC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6021" y="1409426"/>
            <a:ext cx="4934553" cy="5888427"/>
          </a:xfrm>
          <a:prstGeom prst="rect">
            <a:avLst/>
          </a:prstGeom>
        </p:spPr>
      </p:pic>
      <p:sp>
        <p:nvSpPr>
          <p:cNvPr id="2" name="TextBox 1">
            <a:extLst>
              <a:ext uri="{FF2B5EF4-FFF2-40B4-BE49-F238E27FC236}">
                <a16:creationId xmlns:a16="http://schemas.microsoft.com/office/drawing/2014/main" id="{EA1BD464-C939-DFAB-C697-063E11F30229}"/>
              </a:ext>
            </a:extLst>
          </p:cNvPr>
          <p:cNvSpPr txBox="1"/>
          <p:nvPr/>
        </p:nvSpPr>
        <p:spPr>
          <a:xfrm>
            <a:off x="2217964" y="460996"/>
            <a:ext cx="7756071"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prstClr val="white"/>
                </a:solidFill>
                <a:effectLst/>
                <a:uLnTx/>
                <a:uFillTx/>
                <a:latin typeface="Bahnschrift SemiBold" panose="020B0502040204020203" pitchFamily="34" charset="0"/>
                <a:ea typeface="+mn-ea"/>
                <a:cs typeface="+mn-cs"/>
              </a:rPr>
              <a:t>Example: 3 BITS</a:t>
            </a:r>
            <a:endParaRPr kumimoji="0" lang="en-IN" sz="8000" b="1" i="0" u="none" strike="noStrike" kern="1200" cap="none" spc="0" normalizeH="0" baseline="0" noProof="0" dirty="0">
              <a:ln>
                <a:noFill/>
              </a:ln>
              <a:solidFill>
                <a:prstClr val="white"/>
              </a:solidFill>
              <a:effectLst/>
              <a:uLnTx/>
              <a:uFillTx/>
              <a:latin typeface="Bahnschrift SemiBold" panose="020B0502040204020203" pitchFamily="34" charset="0"/>
              <a:ea typeface="+mn-ea"/>
              <a:cs typeface="+mn-cs"/>
            </a:endParaRPr>
          </a:p>
        </p:txBody>
      </p:sp>
      <p:sp>
        <p:nvSpPr>
          <p:cNvPr id="4" name="TextBox 3">
            <a:extLst>
              <a:ext uri="{FF2B5EF4-FFF2-40B4-BE49-F238E27FC236}">
                <a16:creationId xmlns:a16="http://schemas.microsoft.com/office/drawing/2014/main" id="{1C3A7070-BFFE-DAFA-8D42-8CE44DBAD88E}"/>
              </a:ext>
            </a:extLst>
          </p:cNvPr>
          <p:cNvSpPr txBox="1"/>
          <p:nvPr/>
        </p:nvSpPr>
        <p:spPr>
          <a:xfrm>
            <a:off x="210400" y="3095690"/>
            <a:ext cx="1229459" cy="8967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alibri" panose="020F0502020204030204"/>
                <a:ea typeface="+mn-ea"/>
                <a:cs typeface="+mn-cs"/>
              </a:rPr>
              <a:t>000</a:t>
            </a:r>
            <a:endParaRPr kumimoji="0" lang="en-IN" sz="5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82309B5-E72A-0949-5424-BAEB9A6E3D89}"/>
              </a:ext>
            </a:extLst>
          </p:cNvPr>
          <p:cNvSpPr txBox="1"/>
          <p:nvPr/>
        </p:nvSpPr>
        <p:spPr>
          <a:xfrm>
            <a:off x="6828692" y="4482695"/>
            <a:ext cx="1229459" cy="8967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alibri" panose="020F0502020204030204"/>
                <a:ea typeface="+mn-ea"/>
                <a:cs typeface="+mn-cs"/>
              </a:rPr>
              <a:t>111</a:t>
            </a:r>
            <a:endParaRPr kumimoji="0" lang="en-IN" sz="5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8A15690-9268-6153-F89A-43912076AC52}"/>
              </a:ext>
            </a:extLst>
          </p:cNvPr>
          <p:cNvSpPr txBox="1"/>
          <p:nvPr/>
        </p:nvSpPr>
        <p:spPr>
          <a:xfrm>
            <a:off x="4789915" y="4482695"/>
            <a:ext cx="1229459" cy="8967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alibri" panose="020F0502020204030204"/>
                <a:ea typeface="+mn-ea"/>
                <a:cs typeface="+mn-cs"/>
              </a:rPr>
              <a:t>100</a:t>
            </a:r>
            <a:endParaRPr kumimoji="0" lang="en-IN" sz="5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15597967-7A73-6136-7E92-5352CE7D640F}"/>
              </a:ext>
            </a:extLst>
          </p:cNvPr>
          <p:cNvSpPr txBox="1"/>
          <p:nvPr/>
        </p:nvSpPr>
        <p:spPr>
          <a:xfrm>
            <a:off x="6707074" y="3047747"/>
            <a:ext cx="1229459" cy="8967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alibri" panose="020F0502020204030204"/>
                <a:ea typeface="+mn-ea"/>
                <a:cs typeface="+mn-cs"/>
              </a:rPr>
              <a:t>010</a:t>
            </a:r>
            <a:endParaRPr kumimoji="0" lang="en-IN" sz="5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DCF329AB-0BAB-41FB-19B4-7056600D6157}"/>
              </a:ext>
            </a:extLst>
          </p:cNvPr>
          <p:cNvSpPr txBox="1"/>
          <p:nvPr/>
        </p:nvSpPr>
        <p:spPr>
          <a:xfrm>
            <a:off x="4789915" y="3088086"/>
            <a:ext cx="1229459" cy="8967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alibri" panose="020F0502020204030204"/>
                <a:ea typeface="+mn-ea"/>
                <a:cs typeface="+mn-cs"/>
              </a:rPr>
              <a:t>011</a:t>
            </a:r>
            <a:endParaRPr kumimoji="0" lang="en-IN" sz="5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0761D72-C7C4-87F0-BD86-CD96B5F47EF6}"/>
              </a:ext>
            </a:extLst>
          </p:cNvPr>
          <p:cNvSpPr txBox="1"/>
          <p:nvPr/>
        </p:nvSpPr>
        <p:spPr>
          <a:xfrm>
            <a:off x="2492419" y="3084464"/>
            <a:ext cx="1229459" cy="8967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alibri" panose="020F0502020204030204"/>
                <a:ea typeface="+mn-ea"/>
                <a:cs typeface="+mn-cs"/>
              </a:rPr>
              <a:t>001</a:t>
            </a:r>
            <a:endParaRPr kumimoji="0" lang="en-IN" sz="5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4CF0873F-BC38-0AAA-D8D0-4485050CBC3E}"/>
              </a:ext>
            </a:extLst>
          </p:cNvPr>
          <p:cNvSpPr txBox="1"/>
          <p:nvPr/>
        </p:nvSpPr>
        <p:spPr>
          <a:xfrm>
            <a:off x="2541069" y="4546107"/>
            <a:ext cx="1229459" cy="8967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alibri" panose="020F0502020204030204"/>
                <a:ea typeface="+mn-ea"/>
                <a:cs typeface="+mn-cs"/>
              </a:rPr>
              <a:t>101</a:t>
            </a:r>
            <a:endParaRPr kumimoji="0" lang="en-IN" sz="5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46AA57CF-5F66-5B6D-CD78-34789D2DB50B}"/>
              </a:ext>
            </a:extLst>
          </p:cNvPr>
          <p:cNvSpPr txBox="1"/>
          <p:nvPr/>
        </p:nvSpPr>
        <p:spPr>
          <a:xfrm>
            <a:off x="190501" y="4551835"/>
            <a:ext cx="1229459" cy="8967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prstClr val="white"/>
                </a:solidFill>
                <a:effectLst/>
                <a:uLnTx/>
                <a:uFillTx/>
                <a:latin typeface="Calibri" panose="020F0502020204030204"/>
                <a:ea typeface="+mn-ea"/>
                <a:cs typeface="+mn-cs"/>
              </a:rPr>
              <a:t>110</a:t>
            </a:r>
            <a:endParaRPr kumimoji="0" lang="en-IN" sz="5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C8FC8721-D9A6-4C22-5579-014DB692A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2160" y="3169253"/>
            <a:ext cx="1062039" cy="1042922"/>
          </a:xfrm>
          <a:prstGeom prst="rect">
            <a:avLst/>
          </a:prstGeom>
        </p:spPr>
      </p:pic>
      <p:pic>
        <p:nvPicPr>
          <p:cNvPr id="17" name="Picture 16">
            <a:extLst>
              <a:ext uri="{FF2B5EF4-FFF2-40B4-BE49-F238E27FC236}">
                <a16:creationId xmlns:a16="http://schemas.microsoft.com/office/drawing/2014/main" id="{0DAB5C4E-2961-211C-91C6-D40C204D52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5320" y="3158140"/>
            <a:ext cx="1104900" cy="1104900"/>
          </a:xfrm>
          <a:prstGeom prst="rect">
            <a:avLst/>
          </a:prstGeom>
        </p:spPr>
      </p:pic>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41D9DC6E-15C5-E5FD-FF68-CAF8E149E1FC}"/>
                  </a:ext>
                </a:extLst>
              </p14:cNvPr>
              <p14:cNvContentPartPr/>
              <p14:nvPr/>
            </p14:nvContentPartPr>
            <p14:xfrm>
              <a:off x="6486480" y="1952430"/>
              <a:ext cx="360" cy="360"/>
            </p14:xfrm>
          </p:contentPart>
        </mc:Choice>
        <mc:Fallback xmlns="">
          <p:pic>
            <p:nvPicPr>
              <p:cNvPr id="21" name="Ink 20">
                <a:extLst>
                  <a:ext uri="{FF2B5EF4-FFF2-40B4-BE49-F238E27FC236}">
                    <a16:creationId xmlns:a16="http://schemas.microsoft.com/office/drawing/2014/main" id="{41D9DC6E-15C5-E5FD-FF68-CAF8E149E1FC}"/>
                  </a:ext>
                </a:extLst>
              </p:cNvPr>
              <p:cNvPicPr/>
              <p:nvPr/>
            </p:nvPicPr>
            <p:blipFill>
              <a:blip r:embed="rId6"/>
              <a:stretch>
                <a:fillRect/>
              </a:stretch>
            </p:blipFill>
            <p:spPr>
              <a:xfrm>
                <a:off x="6432840" y="1844790"/>
                <a:ext cx="108000" cy="216000"/>
              </a:xfrm>
              <a:prstGeom prst="rect">
                <a:avLst/>
              </a:prstGeom>
            </p:spPr>
          </p:pic>
        </mc:Fallback>
      </mc:AlternateContent>
      <p:pic>
        <p:nvPicPr>
          <p:cNvPr id="23" name="Picture 22">
            <a:extLst>
              <a:ext uri="{FF2B5EF4-FFF2-40B4-BE49-F238E27FC236}">
                <a16:creationId xmlns:a16="http://schemas.microsoft.com/office/drawing/2014/main" id="{A1A685D9-D977-0DCC-AB97-8AEB45159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5320" y="3172756"/>
            <a:ext cx="1104900" cy="1104900"/>
          </a:xfrm>
          <a:prstGeom prst="rect">
            <a:avLst/>
          </a:prstGeom>
        </p:spPr>
      </p:pic>
    </p:spTree>
    <p:extLst>
      <p:ext uri="{BB962C8B-B14F-4D97-AF65-F5344CB8AC3E}">
        <p14:creationId xmlns:p14="http://schemas.microsoft.com/office/powerpoint/2010/main" val="285563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0.00495 0.00972 L 0.00495 0.00972 C 0.0043 -0.0118 0.00287 -0.025 0.00651 -0.04583 C 0.01042 -0.06921 0.0168 -0.08518 0.0237 -0.10555 C 0.02682 -0.11481 0.03047 -0.12361 0.03307 -0.13333 C 0.03945 -0.15787 0.03919 -0.15995 0.05026 -0.18472 C 0.05495 -0.1956 0.06784 -0.22176 0.07604 -0.22916 C 0.09037 -0.24259 0.09753 -0.24236 0.11276 -0.24583 L 0.12604 -0.24444 C 0.12865 -0.24421 0.13125 -0.24444 0.13386 -0.24305 C 0.13529 -0.24236 0.13633 -0.24004 0.13776 -0.23889 C 0.13919 -0.23773 0.14089 -0.2375 0.14245 -0.23611 C 0.14505 -0.23426 0.14766 -0.23171 0.15026 -0.22916 C 0.15404 -0.22569 0.15794 -0.22245 0.1612 -0.21666 C 0.16211 -0.21504 0.16276 -0.21319 0.16354 -0.21111 C 0.16563 -0.20532 0.16797 -0.19953 0.16979 -0.19305 C 0.17396 -0.17801 0.17188 -0.18588 0.17604 -0.16944 C 0.18203 -0.11875 0.17695 -0.16898 0.17995 -0.10555 C 0.18008 -0.10139 0.18099 -0.09745 0.18151 -0.09305 C 0.18203 -0.08866 0.18242 -0.08379 0.18307 -0.07916 C 0.1832 -0.07731 0.18359 -0.07569 0.18386 -0.07361 C 0.18412 -0.07153 0.18425 -0.06898 0.18464 -0.06666 C 0.18555 -0.05926 0.18529 -0.06273 0.1862 -0.05416 C 0.18646 -0.05116 0.18659 -0.04768 0.18698 -0.04444 C 0.18724 -0.0412 0.18841 -0.03796 0.18932 -0.03472 C 0.19115 0.00556 0.18854 -0.03426 0.19167 -0.00972 C 0.19232 -0.0044 0.19271 0.00116 0.19323 0.00695 C 0.19349 0.01065 0.19323 0.01435 0.19401 0.01806 C 0.1944 0.02014 0.19557 0.02176 0.19636 0.02361 C 0.19714 0.02963 0.19636 0.02778 0.19792 0.03056 L 0.19792 0.03056 L 0.19792 0.03056 " pathEditMode="relative" ptsTypes="AAAAAAAAAAAAAAAAAAAAAAAAAAAAAAAA">
                                      <p:cBhvr>
                                        <p:cTn id="6" dur="2000" fill="hold"/>
                                        <p:tgtEl>
                                          <p:spTgt spid="7"/>
                                        </p:tgtEl>
                                        <p:attrNameLst>
                                          <p:attrName>ppt_x</p:attrName>
                                          <p:attrName>ppt_y</p:attrName>
                                        </p:attrNameLst>
                                      </p:cBhvr>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2500"/>
                            </p:stCondLst>
                            <p:childTnLst>
                              <p:par>
                                <p:cTn id="12" presetID="1" presetClass="exit" presetSubtype="0" fill="hold" grpId="1" nodeType="afterEffect">
                                  <p:stCondLst>
                                    <p:cond delay="250"/>
                                  </p:stCondLst>
                                  <p:childTnLst>
                                    <p:set>
                                      <p:cBhvr>
                                        <p:cTn id="13" dur="1" fill="hold">
                                          <p:stCondLst>
                                            <p:cond delay="0"/>
                                          </p:stCondLst>
                                        </p:cTn>
                                        <p:tgtEl>
                                          <p:spTgt spid="7"/>
                                        </p:tgtEl>
                                        <p:attrNameLst>
                                          <p:attrName>style.visibility</p:attrName>
                                        </p:attrNameLst>
                                      </p:cBhvr>
                                      <p:to>
                                        <p:strVal val="hidden"/>
                                      </p:to>
                                    </p:set>
                                  </p:childTnLst>
                                </p:cTn>
                              </p:par>
                              <p:par>
                                <p:cTn id="14" presetID="1" presetClass="exit" presetSubtype="0" fill="hold" nodeType="withEffect">
                                  <p:stCondLst>
                                    <p:cond delay="250"/>
                                  </p:stCondLst>
                                  <p:childTnLst>
                                    <p:set>
                                      <p:cBhvr>
                                        <p:cTn id="15" dur="1" fill="hold">
                                          <p:stCondLst>
                                            <p:cond delay="0"/>
                                          </p:stCondLst>
                                        </p:cTn>
                                        <p:tgtEl>
                                          <p:spTgt spid="17"/>
                                        </p:tgtEl>
                                        <p:attrNameLst>
                                          <p:attrName>style.visibility</p:attrName>
                                        </p:attrNameLst>
                                      </p:cBhvr>
                                      <p:to>
                                        <p:strVal val="hidden"/>
                                      </p:to>
                                    </p:set>
                                  </p:childTnLst>
                                </p:cTn>
                              </p:par>
                            </p:childTnLst>
                          </p:cTn>
                        </p:par>
                        <p:par>
                          <p:cTn id="16" fill="hold">
                            <p:stCondLst>
                              <p:cond delay="2750"/>
                            </p:stCondLst>
                            <p:childTnLst>
                              <p:par>
                                <p:cTn id="17" presetID="0" presetClass="path" presetSubtype="0" accel="50000" decel="50000" fill="hold" grpId="0" nodeType="afterEffect">
                                  <p:stCondLst>
                                    <p:cond delay="500"/>
                                  </p:stCondLst>
                                  <p:childTnLst>
                                    <p:animMotion origin="layout" path="M 0.0082 0.00741 L 0.0082 0.00741 C 0.02617 -0.07801 0.01458 -0.02616 0.08554 -0.20509 C 0.08971 -0.21597 0.09531 -0.225 0.10117 -0.23287 C 0.10351 -0.23634 0.10677 -0.2368 0.10976 -0.23842 C 0.11523 -0.24167 0.12317 -0.24583 0.12929 -0.24676 C 0.13437 -0.24768 0.13971 -0.24768 0.14492 -0.24815 C 0.15403 -0.24676 0.16328 -0.24745 0.17226 -0.24398 C 0.17643 -0.24259 0.18268 -0.22917 0.18554 -0.22454 C 0.18711 -0.22199 0.19349 -0.21366 0.19492 -0.21204 C 0.19791 -0.20903 0.2013 -0.20717 0.20429 -0.2037 C 0.20547 -0.20254 0.20625 -0.2 0.20742 -0.19815 C 0.20833 -0.19676 0.2095 -0.19537 0.21054 -0.19398 C 0.21002 -0.19167 0.21015 -0.18842 0.20898 -0.18704 C 0.2069 -0.18518 0.20416 -0.1868 0.20195 -0.18565 C 0.20104 -0.18542 0.20039 -0.18379 0.19961 -0.18287 C 0.19856 -0.18009 0.19817 -0.17569 0.19648 -0.17454 C 0.19336 -0.17292 0.19466 -0.1743 0.19258 -0.17037 L 0.19258 -0.17037 " pathEditMode="relative" ptsTypes="AAAAAAAAAAAAAAAAAAA">
                                      <p:cBhvr>
                                        <p:cTn id="18" dur="2000" fill="hold"/>
                                        <p:tgtEl>
                                          <p:spTgt spid="5"/>
                                        </p:tgtEl>
                                        <p:attrNameLst>
                                          <p:attrName>ppt_x</p:attrName>
                                          <p:attrName>ppt_y</p:attrName>
                                        </p:attrNameLst>
                                      </p:cBhvr>
                                    </p:animMotion>
                                  </p:childTnLst>
                                </p:cTn>
                              </p:par>
                            </p:childTnLst>
                          </p:cTn>
                        </p:par>
                        <p:par>
                          <p:cTn id="19" fill="hold">
                            <p:stCondLst>
                              <p:cond delay="5250"/>
                            </p:stCondLst>
                            <p:childTnLst>
                              <p:par>
                                <p:cTn id="20" presetID="10" presetClass="entr" presetSubtype="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5750"/>
                            </p:stCondLst>
                            <p:childTnLst>
                              <p:par>
                                <p:cTn id="24" presetID="1" presetClass="exit" presetSubtype="0" fill="hold" grpId="1" nodeType="afterEffect">
                                  <p:stCondLst>
                                    <p:cond delay="250"/>
                                  </p:stCondLst>
                                  <p:childTnLst>
                                    <p:set>
                                      <p:cBhvr>
                                        <p:cTn id="25" dur="1" fill="hold">
                                          <p:stCondLst>
                                            <p:cond delay="0"/>
                                          </p:stCondLst>
                                        </p:cTn>
                                        <p:tgtEl>
                                          <p:spTgt spid="5"/>
                                        </p:tgtEl>
                                        <p:attrNameLst>
                                          <p:attrName>style.visibility</p:attrName>
                                        </p:attrNameLst>
                                      </p:cBhvr>
                                      <p:to>
                                        <p:strVal val="hidden"/>
                                      </p:to>
                                    </p:set>
                                  </p:childTnLst>
                                </p:cTn>
                              </p:par>
                              <p:par>
                                <p:cTn id="26" presetID="1" presetClass="exit" presetSubtype="0" fill="hold" nodeType="withEffect">
                                  <p:stCondLst>
                                    <p:cond delay="250"/>
                                  </p:stCondLst>
                                  <p:childTnLst>
                                    <p:set>
                                      <p:cBhvr>
                                        <p:cTn id="27" dur="1" fill="hold">
                                          <p:stCondLst>
                                            <p:cond delay="0"/>
                                          </p:stCondLst>
                                        </p:cTn>
                                        <p:tgtEl>
                                          <p:spTgt spid="23"/>
                                        </p:tgtEl>
                                        <p:attrNameLst>
                                          <p:attrName>style.visibility</p:attrName>
                                        </p:attrNameLst>
                                      </p:cBhvr>
                                      <p:to>
                                        <p:strVal val="hidden"/>
                                      </p:to>
                                    </p:set>
                                  </p:childTnLst>
                                </p:cTn>
                              </p:par>
                            </p:childTnLst>
                          </p:cTn>
                        </p:par>
                        <p:par>
                          <p:cTn id="28" fill="hold">
                            <p:stCondLst>
                              <p:cond delay="6000"/>
                            </p:stCondLst>
                            <p:childTnLst>
                              <p:par>
                                <p:cTn id="29" presetID="0" presetClass="path" presetSubtype="0" accel="50000" decel="50000" fill="hold" grpId="0" nodeType="afterEffect">
                                  <p:stCondLst>
                                    <p:cond delay="750"/>
                                  </p:stCondLst>
                                  <p:childTnLst>
                                    <p:animMotion origin="layout" path="M 0.0013 0.00741 L 0.35521 -0.17454 L 0.35521 -0.17454 " pathEditMode="relative" ptsTypes="AAA">
                                      <p:cBhvr>
                                        <p:cTn id="30" dur="2000" fill="hold"/>
                                        <p:tgtEl>
                                          <p:spTgt spid="6"/>
                                        </p:tgtEl>
                                        <p:attrNameLst>
                                          <p:attrName>ppt_x</p:attrName>
                                          <p:attrName>ppt_y</p:attrName>
                                        </p:attrNameLst>
                                      </p:cBhvr>
                                    </p:animMotion>
                                  </p:childTnLst>
                                </p:cTn>
                              </p:par>
                            </p:childTnLst>
                          </p:cTn>
                        </p:par>
                        <p:par>
                          <p:cTn id="31" fill="hold">
                            <p:stCondLst>
                              <p:cond delay="8750"/>
                            </p:stCondLst>
                            <p:childTnLst>
                              <p:par>
                                <p:cTn id="32" presetID="10" presetClass="entr" presetSubtype="0"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7" grpId="0"/>
      <p:bldP spid="7"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3814699-E1F9-2EB4-1462-C89C4E29F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7514" y="1796143"/>
            <a:ext cx="5715000" cy="4882923"/>
          </a:xfrm>
          <a:prstGeom prst="rect">
            <a:avLst/>
          </a:prstGeom>
        </p:spPr>
      </p:pic>
      <p:grpSp>
        <p:nvGrpSpPr>
          <p:cNvPr id="17" name="Group 16">
            <a:extLst>
              <a:ext uri="{FF2B5EF4-FFF2-40B4-BE49-F238E27FC236}">
                <a16:creationId xmlns:a16="http://schemas.microsoft.com/office/drawing/2014/main" id="{82F05D57-6C18-9132-7A6E-6A37BD2A1BEF}"/>
              </a:ext>
            </a:extLst>
          </p:cNvPr>
          <p:cNvGrpSpPr/>
          <p:nvPr/>
        </p:nvGrpSpPr>
        <p:grpSpPr>
          <a:xfrm>
            <a:off x="2013854" y="2377689"/>
            <a:ext cx="5355774" cy="2242065"/>
            <a:chOff x="1872340" y="2294930"/>
            <a:chExt cx="5355774" cy="2242065"/>
          </a:xfrm>
        </p:grpSpPr>
        <p:sp>
          <p:nvSpPr>
            <p:cNvPr id="11" name="TextBox 10">
              <a:extLst>
                <a:ext uri="{FF2B5EF4-FFF2-40B4-BE49-F238E27FC236}">
                  <a16:creationId xmlns:a16="http://schemas.microsoft.com/office/drawing/2014/main" id="{26CDA42E-BF6D-809B-F004-789F053EA65E}"/>
                </a:ext>
              </a:extLst>
            </p:cNvPr>
            <p:cNvSpPr txBox="1"/>
            <p:nvPr/>
          </p:nvSpPr>
          <p:spPr>
            <a:xfrm>
              <a:off x="1872340" y="2321004"/>
              <a:ext cx="5355774" cy="2215991"/>
            </a:xfrm>
            <a:prstGeom prst="rect">
              <a:avLst/>
            </a:prstGeom>
            <a:noFill/>
          </p:spPr>
          <p:txBody>
            <a:bodyPr wrap="square" rtlCol="0">
              <a:spAutoFit/>
            </a:bodyPr>
            <a:lstStyle/>
            <a:p>
              <a:r>
                <a:rPr lang="en-US" sz="13800" b="1" dirty="0">
                  <a:solidFill>
                    <a:srgbClr val="0070C0"/>
                  </a:solidFill>
                </a:rPr>
                <a:t>000</a:t>
              </a:r>
              <a:endParaRPr lang="en-IN" sz="13800" b="1" dirty="0">
                <a:solidFill>
                  <a:srgbClr val="0070C0"/>
                </a:solidFill>
              </a:endParaRPr>
            </a:p>
          </p:txBody>
        </p:sp>
        <p:sp>
          <p:nvSpPr>
            <p:cNvPr id="12" name="TextBox 11">
              <a:extLst>
                <a:ext uri="{FF2B5EF4-FFF2-40B4-BE49-F238E27FC236}">
                  <a16:creationId xmlns:a16="http://schemas.microsoft.com/office/drawing/2014/main" id="{F9D41758-54FE-B5F6-0EC2-60A0BF1D4651}"/>
                </a:ext>
              </a:extLst>
            </p:cNvPr>
            <p:cNvSpPr txBox="1"/>
            <p:nvPr/>
          </p:nvSpPr>
          <p:spPr>
            <a:xfrm>
              <a:off x="1883228" y="2294930"/>
              <a:ext cx="2922816" cy="2215991"/>
            </a:xfrm>
            <a:prstGeom prst="rect">
              <a:avLst/>
            </a:prstGeom>
            <a:noFill/>
          </p:spPr>
          <p:txBody>
            <a:bodyPr wrap="square" rtlCol="0">
              <a:spAutoFit/>
            </a:bodyPr>
            <a:lstStyle/>
            <a:p>
              <a:r>
                <a:rPr lang="en-US" sz="13800" b="1" dirty="0">
                  <a:solidFill>
                    <a:srgbClr val="00B050"/>
                  </a:solidFill>
                </a:rPr>
                <a:t>111</a:t>
              </a:r>
              <a:endParaRPr lang="en-IN" sz="13800" b="1" dirty="0">
                <a:solidFill>
                  <a:srgbClr val="00B050"/>
                </a:solidFill>
              </a:endParaRPr>
            </a:p>
          </p:txBody>
        </p:sp>
      </p:grpSp>
      <p:sp>
        <p:nvSpPr>
          <p:cNvPr id="15" name="TextBox 14">
            <a:extLst>
              <a:ext uri="{FF2B5EF4-FFF2-40B4-BE49-F238E27FC236}">
                <a16:creationId xmlns:a16="http://schemas.microsoft.com/office/drawing/2014/main" id="{CD8434AA-F6E5-9E1D-0128-BA5DAA85B067}"/>
              </a:ext>
            </a:extLst>
          </p:cNvPr>
          <p:cNvSpPr txBox="1"/>
          <p:nvPr/>
        </p:nvSpPr>
        <p:spPr>
          <a:xfrm>
            <a:off x="7228114" y="226483"/>
            <a:ext cx="3733800" cy="1569660"/>
          </a:xfrm>
          <a:prstGeom prst="rect">
            <a:avLst/>
          </a:prstGeom>
          <a:noFill/>
        </p:spPr>
        <p:txBody>
          <a:bodyPr wrap="square" rtlCol="0">
            <a:spAutoFit/>
          </a:bodyPr>
          <a:lstStyle/>
          <a:p>
            <a:pPr algn="ctr"/>
            <a:r>
              <a:rPr lang="en-US" sz="4800" b="1" dirty="0">
                <a:solidFill>
                  <a:schemeClr val="bg1"/>
                </a:solidFill>
                <a:latin typeface="Bahnschrift" panose="020B0502040204020203" pitchFamily="34" charset="0"/>
              </a:rPr>
              <a:t>QUANTUM COMPUTERS</a:t>
            </a:r>
            <a:endParaRPr lang="en-IN" sz="4800" b="1" dirty="0">
              <a:solidFill>
                <a:schemeClr val="bg1"/>
              </a:solidFill>
              <a:latin typeface="Bahnschrift" panose="020B0502040204020203" pitchFamily="34" charset="0"/>
            </a:endParaRPr>
          </a:p>
        </p:txBody>
      </p:sp>
      <p:sp>
        <p:nvSpPr>
          <p:cNvPr id="16" name="TextBox 15">
            <a:extLst>
              <a:ext uri="{FF2B5EF4-FFF2-40B4-BE49-F238E27FC236}">
                <a16:creationId xmlns:a16="http://schemas.microsoft.com/office/drawing/2014/main" id="{2B60511C-7439-619E-705A-CED2183251CE}"/>
              </a:ext>
            </a:extLst>
          </p:cNvPr>
          <p:cNvSpPr txBox="1"/>
          <p:nvPr/>
        </p:nvSpPr>
        <p:spPr>
          <a:xfrm>
            <a:off x="1717222" y="499799"/>
            <a:ext cx="3733800" cy="1569660"/>
          </a:xfrm>
          <a:prstGeom prst="rect">
            <a:avLst/>
          </a:prstGeom>
          <a:noFill/>
        </p:spPr>
        <p:txBody>
          <a:bodyPr wrap="square" rtlCol="0">
            <a:spAutoFit/>
          </a:bodyPr>
          <a:lstStyle/>
          <a:p>
            <a:pPr algn="ctr"/>
            <a:r>
              <a:rPr lang="en-US" sz="4800" b="1" dirty="0">
                <a:solidFill>
                  <a:schemeClr val="bg1"/>
                </a:solidFill>
                <a:latin typeface="Bahnschrift" panose="020B0502040204020203" pitchFamily="34" charset="0"/>
              </a:rPr>
              <a:t>QUANTUM BITS</a:t>
            </a:r>
            <a:endParaRPr lang="en-IN" sz="4800" b="1" dirty="0">
              <a:solidFill>
                <a:schemeClr val="bg1"/>
              </a:solidFill>
              <a:latin typeface="Bahnschrift" panose="020B0502040204020203" pitchFamily="34" charset="0"/>
            </a:endParaRPr>
          </a:p>
        </p:txBody>
      </p:sp>
      <p:grpSp>
        <p:nvGrpSpPr>
          <p:cNvPr id="22" name="Group 21">
            <a:extLst>
              <a:ext uri="{FF2B5EF4-FFF2-40B4-BE49-F238E27FC236}">
                <a16:creationId xmlns:a16="http://schemas.microsoft.com/office/drawing/2014/main" id="{1077E6AF-08DE-4961-14ED-9CA695809D89}"/>
              </a:ext>
            </a:extLst>
          </p:cNvPr>
          <p:cNvGrpSpPr/>
          <p:nvPr/>
        </p:nvGrpSpPr>
        <p:grpSpPr>
          <a:xfrm>
            <a:off x="9377238" y="3429000"/>
            <a:ext cx="1279876" cy="1174622"/>
            <a:chOff x="9529638" y="3838589"/>
            <a:chExt cx="1279876" cy="1174622"/>
          </a:xfrm>
        </p:grpSpPr>
        <p:pic>
          <p:nvPicPr>
            <p:cNvPr id="18" name="Picture 17">
              <a:extLst>
                <a:ext uri="{FF2B5EF4-FFF2-40B4-BE49-F238E27FC236}">
                  <a16:creationId xmlns:a16="http://schemas.microsoft.com/office/drawing/2014/main" id="{B8CD92FA-7196-D077-33C2-4F59E7BB3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4618" y="3908311"/>
              <a:ext cx="1104896" cy="1104900"/>
            </a:xfrm>
            <a:prstGeom prst="rect">
              <a:avLst/>
            </a:prstGeom>
          </p:spPr>
        </p:pic>
        <p:pic>
          <p:nvPicPr>
            <p:cNvPr id="21" name="Picture 20">
              <a:extLst>
                <a:ext uri="{FF2B5EF4-FFF2-40B4-BE49-F238E27FC236}">
                  <a16:creationId xmlns:a16="http://schemas.microsoft.com/office/drawing/2014/main" id="{66700C59-5AFD-93B9-866F-05258C222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9638" y="3838589"/>
              <a:ext cx="1196153" cy="1174622"/>
            </a:xfrm>
            <a:prstGeom prst="rect">
              <a:avLst/>
            </a:prstGeom>
          </p:spPr>
        </p:pic>
      </p:grpSp>
      <p:pic>
        <p:nvPicPr>
          <p:cNvPr id="24" name="Picture 23">
            <a:extLst>
              <a:ext uri="{FF2B5EF4-FFF2-40B4-BE49-F238E27FC236}">
                <a16:creationId xmlns:a16="http://schemas.microsoft.com/office/drawing/2014/main" id="{BB44462C-9394-153C-C991-92765BECEC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4886" y="2403763"/>
            <a:ext cx="3665531" cy="3748088"/>
          </a:xfrm>
          <a:prstGeom prst="rect">
            <a:avLst/>
          </a:prstGeom>
        </p:spPr>
      </p:pic>
    </p:spTree>
    <p:extLst>
      <p:ext uri="{BB962C8B-B14F-4D97-AF65-F5344CB8AC3E}">
        <p14:creationId xmlns:p14="http://schemas.microsoft.com/office/powerpoint/2010/main" val="21051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17"/>
                                        </p:tgtEl>
                                      </p:cBhvr>
                                    </p:animEffect>
                                    <p:animScale>
                                      <p:cBhvr>
                                        <p:cTn id="7" dur="250" autoRev="1" fill="hold"/>
                                        <p:tgtEl>
                                          <p:spTgt spid="1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37" presetClass="path" presetSubtype="0" accel="50000" decel="50000" fill="hold" nodeType="clickEffect">
                                  <p:stCondLst>
                                    <p:cond delay="0"/>
                                  </p:stCondLst>
                                  <p:childTnLst>
                                    <p:animMotion origin="layout" path="M 4.375E-6 0.00578 L 0.12278 0.27175 C 0.1483 0.33194 0.18671 0.36458 0.22708 0.36458 C 0.27291 0.36458 0.30963 0.33194 0.33515 0.27175 L 0.45807 0.00578 " pathEditMode="relative" rAng="0" ptsTypes="AAAAA">
                                      <p:cBhvr>
                                        <p:cTn id="11" dur="4000" fill="hold"/>
                                        <p:tgtEl>
                                          <p:spTgt spid="17"/>
                                        </p:tgtEl>
                                        <p:attrNameLst>
                                          <p:attrName>ppt_x</p:attrName>
                                          <p:attrName>ppt_y</p:attrName>
                                        </p:attrNameLst>
                                      </p:cBhvr>
                                      <p:rCtr x="22904" y="17940"/>
                                    </p:animMotion>
                                  </p:childTnLst>
                                </p:cTn>
                              </p:par>
                            </p:childTnLst>
                          </p:cTn>
                        </p:par>
                        <p:par>
                          <p:cTn id="12" fill="hold">
                            <p:stCondLst>
                              <p:cond delay="4000"/>
                            </p:stCondLst>
                            <p:childTnLst>
                              <p:par>
                                <p:cTn id="13" presetID="10" presetClass="entr" presetSubtype="0" fill="hold" nodeType="afterEffect">
                                  <p:stCondLst>
                                    <p:cond delay="12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5750"/>
                            </p:stCondLst>
                            <p:childTnLst>
                              <p:par>
                                <p:cTn id="17" presetID="10" presetClass="entr" presetSubtype="0" fill="hold" nodeType="afterEffect">
                                  <p:stCondLst>
                                    <p:cond delay="30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D86F49-FDF5-D78B-3D8A-7B251ED78DFB}"/>
              </a:ext>
            </a:extLst>
          </p:cNvPr>
          <p:cNvSpPr txBox="1"/>
          <p:nvPr/>
        </p:nvSpPr>
        <p:spPr>
          <a:xfrm>
            <a:off x="7513867" y="2564898"/>
            <a:ext cx="2922816" cy="2215991"/>
          </a:xfrm>
          <a:prstGeom prst="rect">
            <a:avLst/>
          </a:prstGeom>
          <a:noFill/>
        </p:spPr>
        <p:txBody>
          <a:bodyPr wrap="square" rtlCol="0">
            <a:spAutoFit/>
          </a:bodyPr>
          <a:lstStyle/>
          <a:p>
            <a:r>
              <a:rPr lang="en-US" sz="13800" b="1" dirty="0">
                <a:solidFill>
                  <a:srgbClr val="8BF12F"/>
                </a:solidFill>
              </a:rPr>
              <a:t>100</a:t>
            </a:r>
            <a:endParaRPr lang="en-IN" sz="13800" b="1" dirty="0">
              <a:solidFill>
                <a:srgbClr val="8BF12F"/>
              </a:solidFill>
            </a:endParaRPr>
          </a:p>
        </p:txBody>
      </p:sp>
      <p:pic>
        <p:nvPicPr>
          <p:cNvPr id="14" name="Picture 13">
            <a:extLst>
              <a:ext uri="{FF2B5EF4-FFF2-40B4-BE49-F238E27FC236}">
                <a16:creationId xmlns:a16="http://schemas.microsoft.com/office/drawing/2014/main" id="{C3814699-E1F9-2EB4-1462-C89C4E29F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7514" y="1796143"/>
            <a:ext cx="5715000" cy="4882923"/>
          </a:xfrm>
          <a:prstGeom prst="rect">
            <a:avLst/>
          </a:prstGeom>
        </p:spPr>
      </p:pic>
      <p:sp>
        <p:nvSpPr>
          <p:cNvPr id="15" name="TextBox 14">
            <a:extLst>
              <a:ext uri="{FF2B5EF4-FFF2-40B4-BE49-F238E27FC236}">
                <a16:creationId xmlns:a16="http://schemas.microsoft.com/office/drawing/2014/main" id="{CD8434AA-F6E5-9E1D-0128-BA5DAA85B067}"/>
              </a:ext>
            </a:extLst>
          </p:cNvPr>
          <p:cNvSpPr txBox="1"/>
          <p:nvPr/>
        </p:nvSpPr>
        <p:spPr>
          <a:xfrm>
            <a:off x="7228114" y="226483"/>
            <a:ext cx="3733800" cy="1569660"/>
          </a:xfrm>
          <a:prstGeom prst="rect">
            <a:avLst/>
          </a:prstGeom>
          <a:noFill/>
        </p:spPr>
        <p:txBody>
          <a:bodyPr wrap="square" rtlCol="0">
            <a:spAutoFit/>
          </a:bodyPr>
          <a:lstStyle/>
          <a:p>
            <a:pPr algn="ctr"/>
            <a:r>
              <a:rPr lang="en-US" sz="4800" b="1" dirty="0">
                <a:solidFill>
                  <a:schemeClr val="bg1"/>
                </a:solidFill>
                <a:latin typeface="Bahnschrift" panose="020B0502040204020203" pitchFamily="34" charset="0"/>
              </a:rPr>
              <a:t>QUANTUM COMPUTERS</a:t>
            </a:r>
            <a:endParaRPr lang="en-IN" sz="4800" b="1" dirty="0">
              <a:solidFill>
                <a:schemeClr val="bg1"/>
              </a:solidFill>
              <a:latin typeface="Bahnschrift" panose="020B0502040204020203" pitchFamily="34" charset="0"/>
            </a:endParaRPr>
          </a:p>
        </p:txBody>
      </p:sp>
      <p:sp>
        <p:nvSpPr>
          <p:cNvPr id="16" name="TextBox 15">
            <a:extLst>
              <a:ext uri="{FF2B5EF4-FFF2-40B4-BE49-F238E27FC236}">
                <a16:creationId xmlns:a16="http://schemas.microsoft.com/office/drawing/2014/main" id="{2B60511C-7439-619E-705A-CED2183251CE}"/>
              </a:ext>
            </a:extLst>
          </p:cNvPr>
          <p:cNvSpPr txBox="1"/>
          <p:nvPr/>
        </p:nvSpPr>
        <p:spPr>
          <a:xfrm>
            <a:off x="1717222" y="499799"/>
            <a:ext cx="3733800" cy="1569660"/>
          </a:xfrm>
          <a:prstGeom prst="rect">
            <a:avLst/>
          </a:prstGeom>
          <a:noFill/>
        </p:spPr>
        <p:txBody>
          <a:bodyPr wrap="square" rtlCol="0">
            <a:spAutoFit/>
          </a:bodyPr>
          <a:lstStyle/>
          <a:p>
            <a:pPr algn="ctr"/>
            <a:r>
              <a:rPr lang="en-US" sz="4800" b="1" dirty="0">
                <a:solidFill>
                  <a:schemeClr val="bg1"/>
                </a:solidFill>
                <a:latin typeface="Bahnschrift" panose="020B0502040204020203" pitchFamily="34" charset="0"/>
              </a:rPr>
              <a:t>QUANTUM BITS</a:t>
            </a:r>
            <a:endParaRPr lang="en-IN" sz="4800" b="1" dirty="0">
              <a:solidFill>
                <a:schemeClr val="bg1"/>
              </a:solidFill>
              <a:latin typeface="Bahnschrift" panose="020B0502040204020203" pitchFamily="34" charset="0"/>
            </a:endParaRPr>
          </a:p>
        </p:txBody>
      </p:sp>
      <p:sp>
        <p:nvSpPr>
          <p:cNvPr id="4" name="TextBox 3">
            <a:extLst>
              <a:ext uri="{FF2B5EF4-FFF2-40B4-BE49-F238E27FC236}">
                <a16:creationId xmlns:a16="http://schemas.microsoft.com/office/drawing/2014/main" id="{397CE4B6-75CC-23ED-D070-9135B81651EA}"/>
              </a:ext>
            </a:extLst>
          </p:cNvPr>
          <p:cNvSpPr txBox="1"/>
          <p:nvPr/>
        </p:nvSpPr>
        <p:spPr>
          <a:xfrm>
            <a:off x="7513867" y="2551861"/>
            <a:ext cx="2922816" cy="2215991"/>
          </a:xfrm>
          <a:prstGeom prst="rect">
            <a:avLst/>
          </a:prstGeom>
          <a:noFill/>
        </p:spPr>
        <p:txBody>
          <a:bodyPr wrap="square" rtlCol="0">
            <a:spAutoFit/>
          </a:bodyPr>
          <a:lstStyle/>
          <a:p>
            <a:r>
              <a:rPr lang="en-US" sz="13800" b="1" dirty="0">
                <a:solidFill>
                  <a:srgbClr val="8BF12F"/>
                </a:solidFill>
              </a:rPr>
              <a:t>100</a:t>
            </a:r>
            <a:endParaRPr lang="en-IN" sz="13800" b="1" dirty="0">
              <a:solidFill>
                <a:srgbClr val="8BF12F"/>
              </a:solidFill>
            </a:endParaRPr>
          </a:p>
        </p:txBody>
      </p:sp>
      <p:pic>
        <p:nvPicPr>
          <p:cNvPr id="21" name="Picture 20">
            <a:extLst>
              <a:ext uri="{FF2B5EF4-FFF2-40B4-BE49-F238E27FC236}">
                <a16:creationId xmlns:a16="http://schemas.microsoft.com/office/drawing/2014/main" id="{66700C59-5AFD-93B9-866F-05258C222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3438" y="3298372"/>
            <a:ext cx="1196153" cy="1174622"/>
          </a:xfrm>
          <a:prstGeom prst="rect">
            <a:avLst/>
          </a:prstGeom>
        </p:spPr>
      </p:pic>
      <p:grpSp>
        <p:nvGrpSpPr>
          <p:cNvPr id="2" name="Group 1">
            <a:extLst>
              <a:ext uri="{FF2B5EF4-FFF2-40B4-BE49-F238E27FC236}">
                <a16:creationId xmlns:a16="http://schemas.microsoft.com/office/drawing/2014/main" id="{F49C9FDC-5C36-59AD-BB52-D9F638BB7A4E}"/>
              </a:ext>
            </a:extLst>
          </p:cNvPr>
          <p:cNvGrpSpPr/>
          <p:nvPr/>
        </p:nvGrpSpPr>
        <p:grpSpPr>
          <a:xfrm>
            <a:off x="7502979" y="2551861"/>
            <a:ext cx="5355774" cy="2242065"/>
            <a:chOff x="7502979" y="2551861"/>
            <a:chExt cx="5355774" cy="2242065"/>
          </a:xfrm>
        </p:grpSpPr>
        <p:grpSp>
          <p:nvGrpSpPr>
            <p:cNvPr id="17" name="Group 16">
              <a:extLst>
                <a:ext uri="{FF2B5EF4-FFF2-40B4-BE49-F238E27FC236}">
                  <a16:creationId xmlns:a16="http://schemas.microsoft.com/office/drawing/2014/main" id="{82F05D57-6C18-9132-7A6E-6A37BD2A1BEF}"/>
                </a:ext>
              </a:extLst>
            </p:cNvPr>
            <p:cNvGrpSpPr/>
            <p:nvPr/>
          </p:nvGrpSpPr>
          <p:grpSpPr>
            <a:xfrm>
              <a:off x="7502979" y="2551861"/>
              <a:ext cx="5355774" cy="2242065"/>
              <a:chOff x="1872340" y="2294930"/>
              <a:chExt cx="5355774" cy="2242065"/>
            </a:xfrm>
          </p:grpSpPr>
          <p:sp>
            <p:nvSpPr>
              <p:cNvPr id="11" name="TextBox 10">
                <a:extLst>
                  <a:ext uri="{FF2B5EF4-FFF2-40B4-BE49-F238E27FC236}">
                    <a16:creationId xmlns:a16="http://schemas.microsoft.com/office/drawing/2014/main" id="{26CDA42E-BF6D-809B-F004-789F053EA65E}"/>
                  </a:ext>
                </a:extLst>
              </p:cNvPr>
              <p:cNvSpPr txBox="1"/>
              <p:nvPr/>
            </p:nvSpPr>
            <p:spPr>
              <a:xfrm>
                <a:off x="1872340" y="2321004"/>
                <a:ext cx="5355774" cy="2215991"/>
              </a:xfrm>
              <a:prstGeom prst="rect">
                <a:avLst/>
              </a:prstGeom>
              <a:noFill/>
            </p:spPr>
            <p:txBody>
              <a:bodyPr wrap="square" rtlCol="0">
                <a:spAutoFit/>
              </a:bodyPr>
              <a:lstStyle/>
              <a:p>
                <a:r>
                  <a:rPr lang="en-US" sz="13800" b="1" dirty="0">
                    <a:solidFill>
                      <a:srgbClr val="0070C0"/>
                    </a:solidFill>
                  </a:rPr>
                  <a:t>000</a:t>
                </a:r>
                <a:endParaRPr lang="en-IN" sz="13800" b="1" dirty="0">
                  <a:solidFill>
                    <a:srgbClr val="0070C0"/>
                  </a:solidFill>
                </a:endParaRPr>
              </a:p>
            </p:txBody>
          </p:sp>
          <p:sp>
            <p:nvSpPr>
              <p:cNvPr id="12" name="TextBox 11">
                <a:extLst>
                  <a:ext uri="{FF2B5EF4-FFF2-40B4-BE49-F238E27FC236}">
                    <a16:creationId xmlns:a16="http://schemas.microsoft.com/office/drawing/2014/main" id="{F9D41758-54FE-B5F6-0EC2-60A0BF1D4651}"/>
                  </a:ext>
                </a:extLst>
              </p:cNvPr>
              <p:cNvSpPr txBox="1"/>
              <p:nvPr/>
            </p:nvSpPr>
            <p:spPr>
              <a:xfrm>
                <a:off x="1883228" y="2294930"/>
                <a:ext cx="2922816" cy="2215991"/>
              </a:xfrm>
              <a:prstGeom prst="rect">
                <a:avLst/>
              </a:prstGeom>
              <a:noFill/>
            </p:spPr>
            <p:txBody>
              <a:bodyPr wrap="square" rtlCol="0">
                <a:spAutoFit/>
              </a:bodyPr>
              <a:lstStyle/>
              <a:p>
                <a:r>
                  <a:rPr lang="en-US" sz="13800" b="1" dirty="0">
                    <a:solidFill>
                      <a:srgbClr val="00B050"/>
                    </a:solidFill>
                  </a:rPr>
                  <a:t>111</a:t>
                </a:r>
                <a:endParaRPr lang="en-IN" sz="13800" b="1" dirty="0">
                  <a:solidFill>
                    <a:srgbClr val="00B050"/>
                  </a:solidFill>
                </a:endParaRPr>
              </a:p>
            </p:txBody>
          </p:sp>
        </p:grpSp>
        <p:pic>
          <p:nvPicPr>
            <p:cNvPr id="18" name="Picture 17">
              <a:extLst>
                <a:ext uri="{FF2B5EF4-FFF2-40B4-BE49-F238E27FC236}">
                  <a16:creationId xmlns:a16="http://schemas.microsoft.com/office/drawing/2014/main" id="{B8CD92FA-7196-D077-33C2-4F59E7BB32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8418" y="3368094"/>
              <a:ext cx="1104896" cy="1104900"/>
            </a:xfrm>
            <a:prstGeom prst="rect">
              <a:avLst/>
            </a:prstGeom>
          </p:spPr>
        </p:pic>
      </p:grpSp>
    </p:spTree>
    <p:extLst>
      <p:ext uri="{BB962C8B-B14F-4D97-AF65-F5344CB8AC3E}">
        <p14:creationId xmlns:p14="http://schemas.microsoft.com/office/powerpoint/2010/main" val="354287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afterEffect">
                                  <p:stCondLst>
                                    <p:cond delay="0"/>
                                  </p:stCondLst>
                                  <p:childTnLst>
                                    <p:animMotion origin="layout" path="M 0.00312 0.00139 L -0.14427 0.22731 C -0.17487 0.27893 -0.22097 0.30717 -0.26927 0.30717 C -0.32422 0.30717 -0.36836 0.27893 -0.39896 0.22731 L -0.54623 0.00139 " pathEditMode="relative" rAng="0" ptsTypes="AAAAA">
                                      <p:cBhvr>
                                        <p:cTn id="6" dur="2000" fill="hold"/>
                                        <p:tgtEl>
                                          <p:spTgt spid="2"/>
                                        </p:tgtEl>
                                        <p:attrNameLst>
                                          <p:attrName>ppt_x</p:attrName>
                                          <p:attrName>ppt_y</p:attrName>
                                        </p:attrNameLst>
                                      </p:cBhvr>
                                      <p:rCtr x="-27474" y="15278"/>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7A33757-63B0-BC33-EA76-80096D197F0B}"/>
              </a:ext>
            </a:extLst>
          </p:cNvPr>
          <p:cNvSpPr/>
          <p:nvPr/>
        </p:nvSpPr>
        <p:spPr>
          <a:xfrm>
            <a:off x="857250" y="98058"/>
            <a:ext cx="10610850" cy="1275159"/>
          </a:xfrm>
          <a:prstGeom prst="roundRect">
            <a:avLst/>
          </a:prstGeom>
          <a:solidFill>
            <a:srgbClr val="C90F10"/>
          </a:solidFill>
          <a:ln w="76200">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Bookman Old Style" panose="02050604050505020204" pitchFamily="18" charset="0"/>
              </a:rPr>
              <a:t>Nanotechnology in Qubits</a:t>
            </a:r>
            <a:endParaRPr lang="en-IN" sz="5400" b="1" dirty="0">
              <a:latin typeface="Bookman Old Style" panose="02050604050505020204" pitchFamily="18" charset="0"/>
            </a:endParaRPr>
          </a:p>
        </p:txBody>
      </p:sp>
      <p:sp>
        <p:nvSpPr>
          <p:cNvPr id="3" name="Spotlight">
            <a:extLst>
              <a:ext uri="{FF2B5EF4-FFF2-40B4-BE49-F238E27FC236}">
                <a16:creationId xmlns:a16="http://schemas.microsoft.com/office/drawing/2014/main" id="{01F2D704-0E6E-8F84-00D0-648CFB4F086E}"/>
              </a:ext>
            </a:extLst>
          </p:cNvPr>
          <p:cNvSpPr/>
          <p:nvPr/>
        </p:nvSpPr>
        <p:spPr>
          <a:xfrm>
            <a:off x="857250" y="0"/>
            <a:ext cx="1587212" cy="1275159"/>
          </a:xfrm>
          <a:prstGeom prst="ellipse">
            <a:avLst/>
          </a:prstGeom>
          <a:gradFill flip="none" rotWithShape="1">
            <a:gsLst>
              <a:gs pos="0">
                <a:srgbClr val="FFFFFF"/>
              </a:gs>
              <a:gs pos="78000">
                <a:srgbClr val="FFFFFF">
                  <a:alpha val="25000"/>
                </a:srgbClr>
              </a:gs>
              <a:gs pos="100000">
                <a:srgbClr val="FFFFFF">
                  <a:alpha val="0"/>
                </a:srgbClr>
              </a:gs>
            </a:gsLst>
            <a:path path="circle">
              <a:fillToRect l="50000" t="50000" r="50000" b="50000"/>
            </a:path>
            <a:tileRect/>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sp>
        <p:nvSpPr>
          <p:cNvPr id="7" name="Rectangle: Diagonal Corners Rounded 6">
            <a:extLst>
              <a:ext uri="{FF2B5EF4-FFF2-40B4-BE49-F238E27FC236}">
                <a16:creationId xmlns:a16="http://schemas.microsoft.com/office/drawing/2014/main" id="{4A815C0A-2DCF-5B8A-7FC7-0F1121C742E8}"/>
              </a:ext>
            </a:extLst>
          </p:cNvPr>
          <p:cNvSpPr/>
          <p:nvPr/>
        </p:nvSpPr>
        <p:spPr>
          <a:xfrm>
            <a:off x="7722977" y="1568984"/>
            <a:ext cx="3712464" cy="5190958"/>
          </a:xfrm>
          <a:prstGeom prst="round2DiagRect">
            <a:avLst/>
          </a:prstGeom>
          <a:ln w="76200">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1800" b="1" dirty="0">
                <a:solidFill>
                  <a:schemeClr val="bg1"/>
                </a:solidFill>
                <a:effectLst/>
                <a:latin typeface="Arial" panose="020B0604020202020204" pitchFamily="34" charset="0"/>
                <a:ea typeface="Times New Roman" panose="02020603050405020304" pitchFamily="18" charset="0"/>
              </a:rPr>
              <a:t>Qubits based on Quantum Dots clearly are nano-scale devices.</a:t>
            </a:r>
            <a:r>
              <a:rPr lang="en-IN" sz="1800" dirty="0">
                <a:solidFill>
                  <a:srgbClr val="191919"/>
                </a:solidFill>
                <a:effectLst/>
                <a:latin typeface="Arial" panose="020B0604020202020204" pitchFamily="34" charset="0"/>
                <a:ea typeface="Times New Roman" panose="02020603050405020304" pitchFamily="18" charset="0"/>
                <a:cs typeface="Times New Roman" panose="02020603050405020304" pitchFamily="18" charset="0"/>
              </a:rPr>
              <a:t> </a:t>
            </a:r>
            <a:r>
              <a:rPr lang="en-IN"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Quantum computing holds the potential to store and manipulate data through the utilization of nanoparticles. The abilities that quantum computers hold surpass the ones held by conventional computers. </a:t>
            </a:r>
            <a:r>
              <a:rPr lang="en-IN" sz="1800" b="1" dirty="0">
                <a:effectLst/>
                <a:latin typeface="Arial" panose="020B0604020202020204" pitchFamily="34" charset="0"/>
                <a:ea typeface="Calibri" panose="020F0502020204030204" pitchFamily="34" charset="0"/>
                <a:cs typeface="Times New Roman" panose="02020603050405020304" pitchFamily="18" charset="0"/>
              </a:rPr>
              <a:t>Combining the present technology with the staggering potential of nanotechnology to forge devices from the smallest building blocks we are certainly on the verge of a revolution. </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ound Diagonal Corner Rectangle 5">
            <a:extLst>
              <a:ext uri="{FF2B5EF4-FFF2-40B4-BE49-F238E27FC236}">
                <a16:creationId xmlns:a16="http://schemas.microsoft.com/office/drawing/2014/main" id="{C51B02D8-6C79-25F1-505D-DD4EB3C4F77F}"/>
              </a:ext>
            </a:extLst>
          </p:cNvPr>
          <p:cNvSpPr/>
          <p:nvPr/>
        </p:nvSpPr>
        <p:spPr>
          <a:xfrm>
            <a:off x="1034091" y="1568984"/>
            <a:ext cx="3657600" cy="5190958"/>
          </a:xfrm>
          <a:prstGeom prst="round2DiagRect">
            <a:avLst/>
          </a:prstGeom>
          <a:ln w="57150">
            <a:solidFill>
              <a:schemeClr val="tx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buFont typeface="Arial" pitchFamily="34" charset="0"/>
              <a:buChar char="•"/>
            </a:pPr>
            <a:endParaRPr lang="en-US" dirty="0">
              <a:latin typeface="Arial" panose="020B0604020202020204" pitchFamily="34" charset="0"/>
              <a:cs typeface="Arial" panose="020B0604020202020204" pitchFamily="34" charset="0"/>
            </a:endParaRPr>
          </a:p>
          <a:p>
            <a:pPr>
              <a:buFont typeface="Arial" pitchFamily="34" charset="0"/>
              <a:buChar char="•"/>
            </a:pPr>
            <a:endParaRPr lang="en-US" dirty="0">
              <a:latin typeface="Arial" panose="020B0604020202020204" pitchFamily="34" charset="0"/>
              <a:cs typeface="Arial" panose="020B0604020202020204" pitchFamily="34" charset="0"/>
            </a:endParaRPr>
          </a:p>
          <a:p>
            <a:pPr algn="ctr"/>
            <a:endParaRPr lang="en-US" b="0" i="0" dirty="0">
              <a:solidFill>
                <a:srgbClr val="333333"/>
              </a:solidFill>
              <a:effectLst/>
              <a:latin typeface="Arial" panose="020B0604020202020204" pitchFamily="34" charset="0"/>
              <a:cs typeface="Arial" panose="020B0604020202020204" pitchFamily="34" charset="0"/>
            </a:endParaRPr>
          </a:p>
          <a:p>
            <a:pPr algn="ctr"/>
            <a:endParaRPr lang="en-US" dirty="0">
              <a:solidFill>
                <a:srgbClr val="333333"/>
              </a:solidFill>
              <a:latin typeface="Arial" panose="020B0604020202020204" pitchFamily="34" charset="0"/>
              <a:cs typeface="Arial" panose="020B0604020202020204" pitchFamily="34" charset="0"/>
            </a:endParaRPr>
          </a:p>
          <a:p>
            <a:pPr algn="ctr"/>
            <a:endParaRPr lang="en-US" b="0" i="0" dirty="0">
              <a:solidFill>
                <a:srgbClr val="333333"/>
              </a:solidFill>
              <a:effectLst/>
              <a:latin typeface="Arial" panose="020B0604020202020204" pitchFamily="34" charset="0"/>
              <a:cs typeface="Arial" panose="020B0604020202020204" pitchFamily="34" charset="0"/>
            </a:endParaRPr>
          </a:p>
          <a:p>
            <a:pPr algn="ctr"/>
            <a:endParaRPr lang="en-US" dirty="0">
              <a:solidFill>
                <a:srgbClr val="333333"/>
              </a:solidFill>
              <a:latin typeface="Arial" panose="020B0604020202020204" pitchFamily="34" charset="0"/>
              <a:cs typeface="Arial" panose="020B0604020202020204" pitchFamily="34" charset="0"/>
            </a:endParaRPr>
          </a:p>
          <a:p>
            <a:pPr algn="ctr"/>
            <a:endParaRPr lang="en-US" b="1" i="0" dirty="0">
              <a:solidFill>
                <a:schemeClr val="bg1"/>
              </a:solidFill>
              <a:effectLst/>
              <a:latin typeface="Arial" panose="020B0604020202020204" pitchFamily="34" charset="0"/>
              <a:cs typeface="Arial" panose="020B0604020202020204" pitchFamily="34" charset="0"/>
            </a:endParaRPr>
          </a:p>
          <a:p>
            <a:pPr algn="ctr"/>
            <a:endParaRPr lang="en-US" b="1" dirty="0">
              <a:solidFill>
                <a:schemeClr val="bg1"/>
              </a:solidFill>
              <a:latin typeface="Arial" panose="020B0604020202020204" pitchFamily="34" charset="0"/>
              <a:cs typeface="Arial" panose="020B0604020202020204" pitchFamily="34" charset="0"/>
            </a:endParaRPr>
          </a:p>
          <a:p>
            <a:pPr algn="ctr"/>
            <a:endParaRPr lang="en-US" b="1" dirty="0">
              <a:solidFill>
                <a:schemeClr val="bg1"/>
              </a:solidFill>
              <a:latin typeface="Arial" panose="020B0604020202020204" pitchFamily="34" charset="0"/>
              <a:cs typeface="Arial" panose="020B0604020202020204" pitchFamily="34" charset="0"/>
            </a:endParaRPr>
          </a:p>
          <a:p>
            <a:pPr algn="ctr"/>
            <a:endParaRPr lang="en-US" b="1" dirty="0">
              <a:solidFill>
                <a:schemeClr val="bg1"/>
              </a:solidFill>
              <a:latin typeface="Arial" panose="020B0604020202020204" pitchFamily="34" charset="0"/>
              <a:cs typeface="Arial" panose="020B0604020202020204" pitchFamily="34" charset="0"/>
            </a:endParaRPr>
          </a:p>
          <a:p>
            <a:pPr algn="ctr"/>
            <a:endParaRPr lang="en-US" b="1" dirty="0">
              <a:solidFill>
                <a:schemeClr val="bg1"/>
              </a:solidFill>
              <a:latin typeface="Arial" panose="020B0604020202020204" pitchFamily="34" charset="0"/>
              <a:cs typeface="Arial" panose="020B0604020202020204" pitchFamily="34" charset="0"/>
            </a:endParaRPr>
          </a:p>
          <a:p>
            <a:pPr algn="ctr"/>
            <a:r>
              <a:rPr lang="en-US" b="1" dirty="0">
                <a:solidFill>
                  <a:schemeClr val="bg1"/>
                </a:solidFill>
                <a:latin typeface="Arial" panose="020B0604020202020204" pitchFamily="34" charset="0"/>
                <a:cs typeface="Arial" panose="020B0604020202020204" pitchFamily="34" charset="0"/>
              </a:rPr>
              <a:t>Nanotechnology</a:t>
            </a:r>
            <a:r>
              <a:rPr lang="en-US" b="1" i="0" dirty="0">
                <a:solidFill>
                  <a:schemeClr val="bg1"/>
                </a:solidFill>
                <a:effectLst/>
                <a:latin typeface="Arial" panose="020B0604020202020204" pitchFamily="34" charset="0"/>
                <a:cs typeface="Arial" panose="020B0604020202020204" pitchFamily="34" charset="0"/>
              </a:rPr>
              <a:t> has opened wide new avenues for exploring and harnessing quantum mechanical effects in condensed matter. These quantum phenomena, in turn, have the potential to revolutionize the way we communicate, compute and probe the nanoscale world. Here, we review developments in key areas of quantum research in light of the nanotechnologies that enable them, with a view to what the future holds. </a:t>
            </a:r>
            <a:endParaRPr lang="en-US" b="1" dirty="0">
              <a:solidFill>
                <a:schemeClr val="bg1"/>
              </a:solidFill>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F87DE1B9-DA53-5BB9-3EC7-1A52D1699F1C}"/>
              </a:ext>
            </a:extLst>
          </p:cNvPr>
          <p:cNvGrpSpPr/>
          <p:nvPr/>
        </p:nvGrpSpPr>
        <p:grpSpPr>
          <a:xfrm>
            <a:off x="4803377" y="1568984"/>
            <a:ext cx="2816238" cy="5190958"/>
            <a:chOff x="4803377" y="1568984"/>
            <a:chExt cx="2816238" cy="5190958"/>
          </a:xfrm>
        </p:grpSpPr>
        <p:pic>
          <p:nvPicPr>
            <p:cNvPr id="10" name="Picture 9">
              <a:extLst>
                <a:ext uri="{FF2B5EF4-FFF2-40B4-BE49-F238E27FC236}">
                  <a16:creationId xmlns:a16="http://schemas.microsoft.com/office/drawing/2014/main" id="{8ECD6D8F-D138-70C6-75B7-2C2DF8F8B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3901" y="1568984"/>
              <a:ext cx="2807390" cy="1817768"/>
            </a:xfrm>
            <a:prstGeom prst="rect">
              <a:avLst/>
            </a:prstGeom>
            <a:ln w="12700">
              <a:solidFill>
                <a:schemeClr val="tx1"/>
              </a:solidFill>
            </a:ln>
            <a:effectLst>
              <a:outerShdw blurRad="50800" dist="38100" dir="5400000" algn="t" rotWithShape="0">
                <a:prstClr val="black">
                  <a:alpha val="40000"/>
                </a:prstClr>
              </a:outerShdw>
            </a:effectLst>
          </p:spPr>
        </p:pic>
        <p:pic>
          <p:nvPicPr>
            <p:cNvPr id="12" name="Picture 11">
              <a:extLst>
                <a:ext uri="{FF2B5EF4-FFF2-40B4-BE49-F238E27FC236}">
                  <a16:creationId xmlns:a16="http://schemas.microsoft.com/office/drawing/2014/main" id="{F136BC32-4BE8-6AB3-E4DD-5E98FCDD4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377" y="5286160"/>
              <a:ext cx="2816238" cy="1473782"/>
            </a:xfrm>
            <a:prstGeom prst="rect">
              <a:avLst/>
            </a:prstGeom>
            <a:ln w="12700">
              <a:solidFill>
                <a:schemeClr val="tx1"/>
              </a:solidFill>
            </a:ln>
            <a:effectLst>
              <a:outerShdw blurRad="50800" dist="38100" dir="5400000" algn="t" rotWithShape="0">
                <a:prstClr val="black">
                  <a:alpha val="40000"/>
                </a:prstClr>
              </a:outerShdw>
            </a:effectLst>
          </p:spPr>
        </p:pic>
        <p:pic>
          <p:nvPicPr>
            <p:cNvPr id="14" name="Picture 13">
              <a:extLst>
                <a:ext uri="{FF2B5EF4-FFF2-40B4-BE49-F238E27FC236}">
                  <a16:creationId xmlns:a16="http://schemas.microsoft.com/office/drawing/2014/main" id="{C0EA207C-A738-0ACB-9A54-FB8B0E4C9C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3377" y="3471249"/>
              <a:ext cx="2816238" cy="1710352"/>
            </a:xfrm>
            <a:prstGeom prst="rect">
              <a:avLst/>
            </a:prstGeom>
            <a:ln w="12700">
              <a:solidFill>
                <a:schemeClr val="tx1"/>
              </a:solidFill>
            </a:ln>
            <a:effectLst>
              <a:outerShdw blurRad="50800" dist="38100" dir="5400000" algn="t" rotWithShape="0">
                <a:prstClr val="black">
                  <a:alpha val="40000"/>
                </a:prstClr>
              </a:outerShdw>
            </a:effectLst>
          </p:spPr>
        </p:pic>
      </p:grpSp>
    </p:spTree>
    <p:extLst>
      <p:ext uri="{BB962C8B-B14F-4D97-AF65-F5344CB8AC3E}">
        <p14:creationId xmlns:p14="http://schemas.microsoft.com/office/powerpoint/2010/main" val="16649269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xit" presetSubtype="0" fill="hold" grpId="2" nodeType="withEffect">
                                  <p:stCondLst>
                                    <p:cond delay="4000"/>
                                  </p:stCondLst>
                                  <p:childTnLst>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par>
                                <p:cTn id="11" presetID="10" presetClass="entr" presetSubtype="0" fill="hold" grpId="3" nodeType="withEffect">
                                  <p:stCondLst>
                                    <p:cond delay="50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childTnLst>
                                </p:cTn>
                              </p:par>
                              <p:par>
                                <p:cTn id="14" presetID="10" presetClass="exit" presetSubtype="0" fill="hold" grpId="4" nodeType="withEffect">
                                  <p:stCondLst>
                                    <p:cond delay="7000"/>
                                  </p:stCondLst>
                                  <p:childTnLst>
                                    <p:animEffect transition="out" filter="fade">
                                      <p:cBhvr>
                                        <p:cTn id="15" dur="1000"/>
                                        <p:tgtEl>
                                          <p:spTgt spid="3"/>
                                        </p:tgtEl>
                                      </p:cBhvr>
                                    </p:animEffect>
                                    <p:set>
                                      <p:cBhvr>
                                        <p:cTn id="16" dur="1" fill="hold">
                                          <p:stCondLst>
                                            <p:cond delay="999"/>
                                          </p:stCondLst>
                                        </p:cTn>
                                        <p:tgtEl>
                                          <p:spTgt spid="3"/>
                                        </p:tgtEl>
                                        <p:attrNameLst>
                                          <p:attrName>style.visibility</p:attrName>
                                        </p:attrNameLst>
                                      </p:cBhvr>
                                      <p:to>
                                        <p:strVal val="hidden"/>
                                      </p:to>
                                    </p:set>
                                  </p:childTnLst>
                                </p:cTn>
                              </p:par>
                              <p:par>
                                <p:cTn id="17" presetID="63" presetClass="path" presetSubtype="0" repeatCount="2000" accel="50000" decel="50000" autoRev="1" fill="hold" grpId="1" nodeType="withEffect">
                                  <p:stCondLst>
                                    <p:cond delay="0"/>
                                  </p:stCondLst>
                                  <p:childTnLst>
                                    <p:animMotion origin="layout" path="M 0.00026 0.01505 L 0.73958 0.01991 " pathEditMode="relative" rAng="0" ptsTypes="AA">
                                      <p:cBhvr>
                                        <p:cTn id="18" dur="2000" fill="hold"/>
                                        <p:tgtEl>
                                          <p:spTgt spid="3"/>
                                        </p:tgtEl>
                                        <p:attrNameLst>
                                          <p:attrName>ppt_x</p:attrName>
                                          <p:attrName>ppt_y</p:attrName>
                                        </p:attrNameLst>
                                      </p:cBhvr>
                                      <p:rCtr x="36966" y="231"/>
                                    </p:animMotion>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47" presetClass="entr" presetSubtype="0" fill="hold" grpId="0" nodeType="withEffect">
                                  <p:stCondLst>
                                    <p:cond delay="1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3000"/>
                                        <p:tgtEl>
                                          <p:spTgt spid="8"/>
                                        </p:tgtEl>
                                      </p:cBhvr>
                                    </p:animEffect>
                                    <p:anim calcmode="lin" valueType="num">
                                      <p:cBhvr>
                                        <p:cTn id="25" dur="3000" fill="hold"/>
                                        <p:tgtEl>
                                          <p:spTgt spid="8"/>
                                        </p:tgtEl>
                                        <p:attrNameLst>
                                          <p:attrName>ppt_x</p:attrName>
                                        </p:attrNameLst>
                                      </p:cBhvr>
                                      <p:tavLst>
                                        <p:tav tm="0">
                                          <p:val>
                                            <p:strVal val="#ppt_x"/>
                                          </p:val>
                                        </p:tav>
                                        <p:tav tm="100000">
                                          <p:val>
                                            <p:strVal val="#ppt_x"/>
                                          </p:val>
                                        </p:tav>
                                      </p:tavLst>
                                    </p:anim>
                                    <p:anim calcmode="lin" valueType="num">
                                      <p:cBhvr>
                                        <p:cTn id="26" dur="3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0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3000"/>
                                        <p:tgtEl>
                                          <p:spTgt spid="7"/>
                                        </p:tgtEl>
                                      </p:cBhvr>
                                    </p:animEffect>
                                    <p:anim calcmode="lin" valueType="num">
                                      <p:cBhvr>
                                        <p:cTn id="30" dur="3000" fill="hold"/>
                                        <p:tgtEl>
                                          <p:spTgt spid="7"/>
                                        </p:tgtEl>
                                        <p:attrNameLst>
                                          <p:attrName>ppt_x</p:attrName>
                                        </p:attrNameLst>
                                      </p:cBhvr>
                                      <p:tavLst>
                                        <p:tav tm="0">
                                          <p:val>
                                            <p:strVal val="#ppt_x"/>
                                          </p:val>
                                        </p:tav>
                                        <p:tav tm="100000">
                                          <p:val>
                                            <p:strVal val="#ppt_x"/>
                                          </p:val>
                                        </p:tav>
                                      </p:tavLst>
                                    </p:anim>
                                    <p:anim calcmode="lin" valueType="num">
                                      <p:cBhvr>
                                        <p:cTn id="31" dur="3000" fill="hold"/>
                                        <p:tgtEl>
                                          <p:spTgt spid="7"/>
                                        </p:tgtEl>
                                        <p:attrNameLst>
                                          <p:attrName>ppt_y</p:attrName>
                                        </p:attrNameLst>
                                      </p:cBhvr>
                                      <p:tavLst>
                                        <p:tav tm="0">
                                          <p:val>
                                            <p:strVal val="#ppt_y+.1"/>
                                          </p:val>
                                        </p:tav>
                                        <p:tav tm="100000">
                                          <p:val>
                                            <p:strVal val="#ppt_y"/>
                                          </p:val>
                                        </p:tav>
                                      </p:tavLst>
                                    </p:anim>
                                  </p:childTnLst>
                                </p:cTn>
                              </p:par>
                            </p:childTnLst>
                          </p:cTn>
                        </p:par>
                        <p:par>
                          <p:cTn id="32" fill="hold">
                            <p:stCondLst>
                              <p:cond delay="8000"/>
                            </p:stCondLst>
                            <p:childTnLst>
                              <p:par>
                                <p:cTn id="33" presetID="16" presetClass="entr" presetSubtype="21"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arn(inVertical)">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3" grpId="1" animBg="1"/>
      <p:bldP spid="3" grpId="2" animBg="1"/>
      <p:bldP spid="3" grpId="3" animBg="1"/>
      <p:bldP spid="3" grpId="4"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6FB"/>
        </a:solidFill>
        <a:effectLst/>
      </p:bgPr>
    </p:bg>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5C4A458B-6D92-8A8C-E9E7-51647DDFD639}"/>
              </a:ext>
            </a:extLst>
          </p:cNvPr>
          <p:cNvGraphicFramePr/>
          <p:nvPr>
            <p:extLst>
              <p:ext uri="{D42A27DB-BD31-4B8C-83A1-F6EECF244321}">
                <p14:modId xmlns:p14="http://schemas.microsoft.com/office/powerpoint/2010/main" val="216614388"/>
              </p:ext>
            </p:extLst>
          </p:nvPr>
        </p:nvGraphicFramePr>
        <p:xfrm>
          <a:off x="965200" y="172720"/>
          <a:ext cx="10261600" cy="3256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90EF48F1-73FD-FF6E-1551-38373347A9BD}"/>
              </a:ext>
            </a:extLst>
          </p:cNvPr>
          <p:cNvSpPr/>
          <p:nvPr/>
        </p:nvSpPr>
        <p:spPr>
          <a:xfrm>
            <a:off x="3504692" y="172720"/>
            <a:ext cx="5232400" cy="1209040"/>
          </a:xfrm>
          <a:prstGeom prst="rect">
            <a:avLst/>
          </a:prstGeom>
          <a:ln w="38100">
            <a:solidFill>
              <a:schemeClr val="tx1">
                <a:lumMod val="95000"/>
                <a:lumOff val="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6000" b="1" dirty="0">
                <a:latin typeface="Bradley Hand ITC" panose="03070402050302030203" pitchFamily="66" charset="0"/>
              </a:rPr>
              <a:t>Why</a:t>
            </a:r>
            <a:r>
              <a:rPr lang="en-US" sz="4800" b="1" dirty="0">
                <a:latin typeface="Bradley Hand ITC" panose="03070402050302030203" pitchFamily="66" charset="0"/>
              </a:rPr>
              <a:t> not yet?</a:t>
            </a:r>
            <a:endParaRPr lang="en-IN" sz="4800" b="1" dirty="0">
              <a:latin typeface="Bradley Hand ITC" panose="03070402050302030203" pitchFamily="66" charset="0"/>
            </a:endParaRPr>
          </a:p>
        </p:txBody>
      </p:sp>
      <p:pic>
        <p:nvPicPr>
          <p:cNvPr id="14" name="Picture 13">
            <a:extLst>
              <a:ext uri="{FF2B5EF4-FFF2-40B4-BE49-F238E27FC236}">
                <a16:creationId xmlns:a16="http://schemas.microsoft.com/office/drawing/2014/main" id="{10E46955-364B-0FED-FA9D-BDBFF42963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3312160" cy="6858000"/>
          </a:xfrm>
          <a:prstGeom prst="rect">
            <a:avLst/>
          </a:prstGeom>
          <a:ln w="38100">
            <a:solidFill>
              <a:schemeClr val="tx1"/>
            </a:solidFill>
          </a:ln>
        </p:spPr>
      </p:pic>
      <p:sp>
        <p:nvSpPr>
          <p:cNvPr id="17" name="Rectangle: Rounded Corners 16">
            <a:extLst>
              <a:ext uri="{FF2B5EF4-FFF2-40B4-BE49-F238E27FC236}">
                <a16:creationId xmlns:a16="http://schemas.microsoft.com/office/drawing/2014/main" id="{8F295F4D-D212-BB49-2EED-CC32B3EC3419}"/>
              </a:ext>
            </a:extLst>
          </p:cNvPr>
          <p:cNvSpPr/>
          <p:nvPr/>
        </p:nvSpPr>
        <p:spPr>
          <a:xfrm>
            <a:off x="3428511" y="1541656"/>
            <a:ext cx="5334977" cy="5252969"/>
          </a:xfrm>
          <a:custGeom>
            <a:avLst/>
            <a:gdLst>
              <a:gd name="connsiteX0" fmla="*/ 0 w 5232400"/>
              <a:gd name="connsiteY0" fmla="*/ 872084 h 5252720"/>
              <a:gd name="connsiteX1" fmla="*/ 872084 w 5232400"/>
              <a:gd name="connsiteY1" fmla="*/ 0 h 5252720"/>
              <a:gd name="connsiteX2" fmla="*/ 4360316 w 5232400"/>
              <a:gd name="connsiteY2" fmla="*/ 0 h 5252720"/>
              <a:gd name="connsiteX3" fmla="*/ 5232400 w 5232400"/>
              <a:gd name="connsiteY3" fmla="*/ 872084 h 5252720"/>
              <a:gd name="connsiteX4" fmla="*/ 5232400 w 5232400"/>
              <a:gd name="connsiteY4" fmla="*/ 4380636 h 5252720"/>
              <a:gd name="connsiteX5" fmla="*/ 4360316 w 5232400"/>
              <a:gd name="connsiteY5" fmla="*/ 5252720 h 5252720"/>
              <a:gd name="connsiteX6" fmla="*/ 872084 w 5232400"/>
              <a:gd name="connsiteY6" fmla="*/ 5252720 h 5252720"/>
              <a:gd name="connsiteX7" fmla="*/ 0 w 5232400"/>
              <a:gd name="connsiteY7" fmla="*/ 4380636 h 5252720"/>
              <a:gd name="connsiteX8" fmla="*/ 0 w 5232400"/>
              <a:gd name="connsiteY8" fmla="*/ 872084 h 5252720"/>
              <a:gd name="connsiteX0" fmla="*/ 0 w 5232461"/>
              <a:gd name="connsiteY0" fmla="*/ 872084 h 5252720"/>
              <a:gd name="connsiteX1" fmla="*/ 872084 w 5232461"/>
              <a:gd name="connsiteY1" fmla="*/ 0 h 5252720"/>
              <a:gd name="connsiteX2" fmla="*/ 4766716 w 5232461"/>
              <a:gd name="connsiteY2" fmla="*/ 0 h 5252720"/>
              <a:gd name="connsiteX3" fmla="*/ 5232400 w 5232461"/>
              <a:gd name="connsiteY3" fmla="*/ 872084 h 5252720"/>
              <a:gd name="connsiteX4" fmla="*/ 5232400 w 5232461"/>
              <a:gd name="connsiteY4" fmla="*/ 4380636 h 5252720"/>
              <a:gd name="connsiteX5" fmla="*/ 4360316 w 5232461"/>
              <a:gd name="connsiteY5" fmla="*/ 5252720 h 5252720"/>
              <a:gd name="connsiteX6" fmla="*/ 872084 w 5232461"/>
              <a:gd name="connsiteY6" fmla="*/ 5252720 h 5252720"/>
              <a:gd name="connsiteX7" fmla="*/ 0 w 5232461"/>
              <a:gd name="connsiteY7" fmla="*/ 4380636 h 5252720"/>
              <a:gd name="connsiteX8" fmla="*/ 0 w 5232461"/>
              <a:gd name="connsiteY8" fmla="*/ 872084 h 5252720"/>
              <a:gd name="connsiteX0" fmla="*/ 0 w 5232461"/>
              <a:gd name="connsiteY0" fmla="*/ 872084 h 5252720"/>
              <a:gd name="connsiteX1" fmla="*/ 496164 w 5232461"/>
              <a:gd name="connsiteY1" fmla="*/ 30480 h 5252720"/>
              <a:gd name="connsiteX2" fmla="*/ 4766716 w 5232461"/>
              <a:gd name="connsiteY2" fmla="*/ 0 h 5252720"/>
              <a:gd name="connsiteX3" fmla="*/ 5232400 w 5232461"/>
              <a:gd name="connsiteY3" fmla="*/ 872084 h 5252720"/>
              <a:gd name="connsiteX4" fmla="*/ 5232400 w 5232461"/>
              <a:gd name="connsiteY4" fmla="*/ 4380636 h 5252720"/>
              <a:gd name="connsiteX5" fmla="*/ 4360316 w 5232461"/>
              <a:gd name="connsiteY5" fmla="*/ 5252720 h 5252720"/>
              <a:gd name="connsiteX6" fmla="*/ 872084 w 5232461"/>
              <a:gd name="connsiteY6" fmla="*/ 5252720 h 5252720"/>
              <a:gd name="connsiteX7" fmla="*/ 0 w 5232461"/>
              <a:gd name="connsiteY7" fmla="*/ 4380636 h 5252720"/>
              <a:gd name="connsiteX8" fmla="*/ 0 w 5232461"/>
              <a:gd name="connsiteY8" fmla="*/ 872084 h 5252720"/>
              <a:gd name="connsiteX0" fmla="*/ 0 w 5273101"/>
              <a:gd name="connsiteY0" fmla="*/ 770484 h 5252720"/>
              <a:gd name="connsiteX1" fmla="*/ 536804 w 5273101"/>
              <a:gd name="connsiteY1" fmla="*/ 30480 h 5252720"/>
              <a:gd name="connsiteX2" fmla="*/ 4807356 w 5273101"/>
              <a:gd name="connsiteY2" fmla="*/ 0 h 5252720"/>
              <a:gd name="connsiteX3" fmla="*/ 5273040 w 5273101"/>
              <a:gd name="connsiteY3" fmla="*/ 872084 h 5252720"/>
              <a:gd name="connsiteX4" fmla="*/ 5273040 w 5273101"/>
              <a:gd name="connsiteY4" fmla="*/ 4380636 h 5252720"/>
              <a:gd name="connsiteX5" fmla="*/ 4400956 w 5273101"/>
              <a:gd name="connsiteY5" fmla="*/ 5252720 h 5252720"/>
              <a:gd name="connsiteX6" fmla="*/ 912724 w 5273101"/>
              <a:gd name="connsiteY6" fmla="*/ 5252720 h 5252720"/>
              <a:gd name="connsiteX7" fmla="*/ 40640 w 5273101"/>
              <a:gd name="connsiteY7" fmla="*/ 4380636 h 5252720"/>
              <a:gd name="connsiteX8" fmla="*/ 0 w 5273101"/>
              <a:gd name="connsiteY8" fmla="*/ 770484 h 5252720"/>
              <a:gd name="connsiteX0" fmla="*/ 0 w 5273101"/>
              <a:gd name="connsiteY0" fmla="*/ 770484 h 5252720"/>
              <a:gd name="connsiteX1" fmla="*/ 536804 w 5273101"/>
              <a:gd name="connsiteY1" fmla="*/ 30480 h 5252720"/>
              <a:gd name="connsiteX2" fmla="*/ 4807356 w 5273101"/>
              <a:gd name="connsiteY2" fmla="*/ 0 h 5252720"/>
              <a:gd name="connsiteX3" fmla="*/ 5273040 w 5273101"/>
              <a:gd name="connsiteY3" fmla="*/ 872084 h 5252720"/>
              <a:gd name="connsiteX4" fmla="*/ 5273040 w 5273101"/>
              <a:gd name="connsiteY4" fmla="*/ 4380636 h 5252720"/>
              <a:gd name="connsiteX5" fmla="*/ 4400956 w 5273101"/>
              <a:gd name="connsiteY5" fmla="*/ 5252720 h 5252720"/>
              <a:gd name="connsiteX6" fmla="*/ 912724 w 5273101"/>
              <a:gd name="connsiteY6" fmla="*/ 5252720 h 5252720"/>
              <a:gd name="connsiteX7" fmla="*/ 40640 w 5273101"/>
              <a:gd name="connsiteY7" fmla="*/ 4746396 h 5252720"/>
              <a:gd name="connsiteX8" fmla="*/ 0 w 5273101"/>
              <a:gd name="connsiteY8" fmla="*/ 770484 h 5252720"/>
              <a:gd name="connsiteX0" fmla="*/ 0 w 5344160"/>
              <a:gd name="connsiteY0" fmla="*/ 770484 h 5252969"/>
              <a:gd name="connsiteX1" fmla="*/ 536804 w 5344160"/>
              <a:gd name="connsiteY1" fmla="*/ 30480 h 5252969"/>
              <a:gd name="connsiteX2" fmla="*/ 4807356 w 5344160"/>
              <a:gd name="connsiteY2" fmla="*/ 0 h 5252969"/>
              <a:gd name="connsiteX3" fmla="*/ 5273040 w 5344160"/>
              <a:gd name="connsiteY3" fmla="*/ 872084 h 5252969"/>
              <a:gd name="connsiteX4" fmla="*/ 5344160 w 5344160"/>
              <a:gd name="connsiteY4" fmla="*/ 4797196 h 5252969"/>
              <a:gd name="connsiteX5" fmla="*/ 4400956 w 5344160"/>
              <a:gd name="connsiteY5" fmla="*/ 5252720 h 5252969"/>
              <a:gd name="connsiteX6" fmla="*/ 912724 w 5344160"/>
              <a:gd name="connsiteY6" fmla="*/ 5252720 h 5252969"/>
              <a:gd name="connsiteX7" fmla="*/ 40640 w 5344160"/>
              <a:gd name="connsiteY7" fmla="*/ 4746396 h 5252969"/>
              <a:gd name="connsiteX8" fmla="*/ 0 w 5344160"/>
              <a:gd name="connsiteY8" fmla="*/ 770484 h 5252969"/>
              <a:gd name="connsiteX0" fmla="*/ 0 w 5283200"/>
              <a:gd name="connsiteY0" fmla="*/ 770484 h 5252969"/>
              <a:gd name="connsiteX1" fmla="*/ 536804 w 5283200"/>
              <a:gd name="connsiteY1" fmla="*/ 30480 h 5252969"/>
              <a:gd name="connsiteX2" fmla="*/ 4807356 w 5283200"/>
              <a:gd name="connsiteY2" fmla="*/ 0 h 5252969"/>
              <a:gd name="connsiteX3" fmla="*/ 5273040 w 5283200"/>
              <a:gd name="connsiteY3" fmla="*/ 872084 h 5252969"/>
              <a:gd name="connsiteX4" fmla="*/ 5283200 w 5283200"/>
              <a:gd name="connsiteY4" fmla="*/ 4797196 h 5252969"/>
              <a:gd name="connsiteX5" fmla="*/ 4400956 w 5283200"/>
              <a:gd name="connsiteY5" fmla="*/ 5252720 h 5252969"/>
              <a:gd name="connsiteX6" fmla="*/ 912724 w 5283200"/>
              <a:gd name="connsiteY6" fmla="*/ 5252720 h 5252969"/>
              <a:gd name="connsiteX7" fmla="*/ 40640 w 5283200"/>
              <a:gd name="connsiteY7" fmla="*/ 4746396 h 5252969"/>
              <a:gd name="connsiteX8" fmla="*/ 0 w 5283200"/>
              <a:gd name="connsiteY8" fmla="*/ 770484 h 5252969"/>
              <a:gd name="connsiteX0" fmla="*/ 0 w 5364480"/>
              <a:gd name="connsiteY0" fmla="*/ 770484 h 5253933"/>
              <a:gd name="connsiteX1" fmla="*/ 536804 w 5364480"/>
              <a:gd name="connsiteY1" fmla="*/ 30480 h 5253933"/>
              <a:gd name="connsiteX2" fmla="*/ 4807356 w 5364480"/>
              <a:gd name="connsiteY2" fmla="*/ 0 h 5253933"/>
              <a:gd name="connsiteX3" fmla="*/ 5273040 w 5364480"/>
              <a:gd name="connsiteY3" fmla="*/ 872084 h 5253933"/>
              <a:gd name="connsiteX4" fmla="*/ 5364480 w 5364480"/>
              <a:gd name="connsiteY4" fmla="*/ 4817516 h 5253933"/>
              <a:gd name="connsiteX5" fmla="*/ 4400956 w 5364480"/>
              <a:gd name="connsiteY5" fmla="*/ 5252720 h 5253933"/>
              <a:gd name="connsiteX6" fmla="*/ 912724 w 5364480"/>
              <a:gd name="connsiteY6" fmla="*/ 5252720 h 5253933"/>
              <a:gd name="connsiteX7" fmla="*/ 40640 w 5364480"/>
              <a:gd name="connsiteY7" fmla="*/ 4746396 h 5253933"/>
              <a:gd name="connsiteX8" fmla="*/ 0 w 5364480"/>
              <a:gd name="connsiteY8" fmla="*/ 770484 h 5253933"/>
              <a:gd name="connsiteX0" fmla="*/ 10160 w 5374640"/>
              <a:gd name="connsiteY0" fmla="*/ 770484 h 5253933"/>
              <a:gd name="connsiteX1" fmla="*/ 546964 w 5374640"/>
              <a:gd name="connsiteY1" fmla="*/ 30480 h 5253933"/>
              <a:gd name="connsiteX2" fmla="*/ 4817516 w 5374640"/>
              <a:gd name="connsiteY2" fmla="*/ 0 h 5253933"/>
              <a:gd name="connsiteX3" fmla="*/ 5283200 w 5374640"/>
              <a:gd name="connsiteY3" fmla="*/ 872084 h 5253933"/>
              <a:gd name="connsiteX4" fmla="*/ 5374640 w 5374640"/>
              <a:gd name="connsiteY4" fmla="*/ 4817516 h 5253933"/>
              <a:gd name="connsiteX5" fmla="*/ 4411116 w 5374640"/>
              <a:gd name="connsiteY5" fmla="*/ 5252720 h 5253933"/>
              <a:gd name="connsiteX6" fmla="*/ 922884 w 5374640"/>
              <a:gd name="connsiteY6" fmla="*/ 5252720 h 5253933"/>
              <a:gd name="connsiteX7" fmla="*/ 0 w 5374640"/>
              <a:gd name="connsiteY7" fmla="*/ 4766716 h 5253933"/>
              <a:gd name="connsiteX8" fmla="*/ 10160 w 5374640"/>
              <a:gd name="connsiteY8" fmla="*/ 770484 h 5253933"/>
              <a:gd name="connsiteX0" fmla="*/ 10160 w 5334000"/>
              <a:gd name="connsiteY0" fmla="*/ 770484 h 5252969"/>
              <a:gd name="connsiteX1" fmla="*/ 546964 w 5334000"/>
              <a:gd name="connsiteY1" fmla="*/ 30480 h 5252969"/>
              <a:gd name="connsiteX2" fmla="*/ 4817516 w 5334000"/>
              <a:gd name="connsiteY2" fmla="*/ 0 h 5252969"/>
              <a:gd name="connsiteX3" fmla="*/ 5283200 w 5334000"/>
              <a:gd name="connsiteY3" fmla="*/ 872084 h 5252969"/>
              <a:gd name="connsiteX4" fmla="*/ 5334000 w 5334000"/>
              <a:gd name="connsiteY4" fmla="*/ 4797196 h 5252969"/>
              <a:gd name="connsiteX5" fmla="*/ 4411116 w 5334000"/>
              <a:gd name="connsiteY5" fmla="*/ 5252720 h 5252969"/>
              <a:gd name="connsiteX6" fmla="*/ 922884 w 5334000"/>
              <a:gd name="connsiteY6" fmla="*/ 5252720 h 5252969"/>
              <a:gd name="connsiteX7" fmla="*/ 0 w 5334000"/>
              <a:gd name="connsiteY7" fmla="*/ 4766716 h 5252969"/>
              <a:gd name="connsiteX8" fmla="*/ 10160 w 5334000"/>
              <a:gd name="connsiteY8" fmla="*/ 770484 h 5252969"/>
              <a:gd name="connsiteX0" fmla="*/ 10160 w 5334977"/>
              <a:gd name="connsiteY0" fmla="*/ 770484 h 5252969"/>
              <a:gd name="connsiteX1" fmla="*/ 546964 w 5334977"/>
              <a:gd name="connsiteY1" fmla="*/ 30480 h 5252969"/>
              <a:gd name="connsiteX2" fmla="*/ 4817516 w 5334977"/>
              <a:gd name="connsiteY2" fmla="*/ 0 h 5252969"/>
              <a:gd name="connsiteX3" fmla="*/ 5334000 w 5334977"/>
              <a:gd name="connsiteY3" fmla="*/ 861924 h 5252969"/>
              <a:gd name="connsiteX4" fmla="*/ 5334000 w 5334977"/>
              <a:gd name="connsiteY4" fmla="*/ 4797196 h 5252969"/>
              <a:gd name="connsiteX5" fmla="*/ 4411116 w 5334977"/>
              <a:gd name="connsiteY5" fmla="*/ 5252720 h 5252969"/>
              <a:gd name="connsiteX6" fmla="*/ 922884 w 5334977"/>
              <a:gd name="connsiteY6" fmla="*/ 5252720 h 5252969"/>
              <a:gd name="connsiteX7" fmla="*/ 0 w 5334977"/>
              <a:gd name="connsiteY7" fmla="*/ 4766716 h 5252969"/>
              <a:gd name="connsiteX8" fmla="*/ 10160 w 5334977"/>
              <a:gd name="connsiteY8" fmla="*/ 770484 h 5252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977" h="5252969">
                <a:moveTo>
                  <a:pt x="10160" y="770484"/>
                </a:moveTo>
                <a:cubicBezTo>
                  <a:pt x="10160" y="288845"/>
                  <a:pt x="65325" y="30480"/>
                  <a:pt x="546964" y="30480"/>
                </a:cubicBezTo>
                <a:lnTo>
                  <a:pt x="4817516" y="0"/>
                </a:lnTo>
                <a:cubicBezTo>
                  <a:pt x="5299155" y="0"/>
                  <a:pt x="5334000" y="380285"/>
                  <a:pt x="5334000" y="861924"/>
                </a:cubicBezTo>
                <a:cubicBezTo>
                  <a:pt x="5337387" y="2170295"/>
                  <a:pt x="5330613" y="3488825"/>
                  <a:pt x="5334000" y="4797196"/>
                </a:cubicBezTo>
                <a:cubicBezTo>
                  <a:pt x="5334000" y="5278835"/>
                  <a:pt x="4892755" y="5252720"/>
                  <a:pt x="4411116" y="5252720"/>
                </a:cubicBezTo>
                <a:lnTo>
                  <a:pt x="922884" y="5252720"/>
                </a:lnTo>
                <a:cubicBezTo>
                  <a:pt x="441245" y="5252720"/>
                  <a:pt x="0" y="5248355"/>
                  <a:pt x="0" y="4766716"/>
                </a:cubicBezTo>
                <a:cubicBezTo>
                  <a:pt x="3387" y="3434639"/>
                  <a:pt x="6773" y="2102561"/>
                  <a:pt x="10160" y="770484"/>
                </a:cubicBezTo>
                <a:close/>
              </a:path>
            </a:pathLst>
          </a:custGeom>
          <a:ln w="38100">
            <a:solidFill>
              <a:schemeClr val="tx1">
                <a:lumMod val="95000"/>
                <a:lumOff val="5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marL="285750" indent="-285750" algn="ctr">
              <a:buFont typeface="Arial" panose="020B0604020202020204" pitchFamily="34" charset="0"/>
              <a:buChar char="•"/>
            </a:pPr>
            <a:r>
              <a:rPr lang="en-IN" dirty="0">
                <a:solidFill>
                  <a:schemeClr val="tx1">
                    <a:lumMod val="85000"/>
                    <a:lumOff val="15000"/>
                  </a:schemeClr>
                </a:solidFill>
                <a:effectLst/>
                <a:latin typeface="Bahnschrift" panose="020B0502040204020203" pitchFamily="34" charset="0"/>
                <a:ea typeface="Calibri" panose="020F0502020204030204" pitchFamily="34" charset="0"/>
                <a:cs typeface="Times New Roman" panose="02020603050405020304" pitchFamily="18" charset="0"/>
              </a:rPr>
              <a:t>Quantum computers are on the brink of maturity, and they’re </a:t>
            </a:r>
            <a:r>
              <a:rPr lang="en-IN" dirty="0">
                <a:solidFill>
                  <a:schemeClr val="tx1">
                    <a:lumMod val="85000"/>
                    <a:lumOff val="15000"/>
                  </a:schemeClr>
                </a:solidFill>
                <a:latin typeface="Bahnschrift" panose="020B0502040204020203" pitchFamily="34" charset="0"/>
                <a:ea typeface="Calibri" panose="020F0502020204030204" pitchFamily="34" charset="0"/>
                <a:cs typeface="Times New Roman" panose="02020603050405020304" pitchFamily="18" charset="0"/>
              </a:rPr>
              <a:t>so powerful</a:t>
            </a:r>
            <a:r>
              <a:rPr lang="en-IN" dirty="0">
                <a:solidFill>
                  <a:schemeClr val="tx1">
                    <a:lumMod val="85000"/>
                    <a:lumOff val="15000"/>
                  </a:schemeClr>
                </a:solidFill>
                <a:effectLst/>
                <a:latin typeface="Bahnschrift" panose="020B0502040204020203" pitchFamily="34" charset="0"/>
                <a:ea typeface="Calibri" panose="020F0502020204030204" pitchFamily="34" charset="0"/>
                <a:cs typeface="Times New Roman" panose="02020603050405020304" pitchFamily="18" charset="0"/>
              </a:rPr>
              <a:t> that they can solve complex mathematical problems in minutes that would take thousands of years for classical computers.</a:t>
            </a:r>
          </a:p>
          <a:p>
            <a:pPr marL="285750" indent="-285750" algn="ctr">
              <a:buFont typeface="Arial" panose="020B0604020202020204" pitchFamily="34" charset="0"/>
              <a:buChar char="•"/>
            </a:pPr>
            <a:r>
              <a:rPr lang="en-IN" dirty="0">
                <a:solidFill>
                  <a:schemeClr val="tx1">
                    <a:lumMod val="85000"/>
                    <a:lumOff val="15000"/>
                  </a:schemeClr>
                </a:solidFill>
                <a:effectLst/>
                <a:latin typeface="Bahnschrift" panose="020B0502040204020203" pitchFamily="34" charset="0"/>
                <a:ea typeface="Times New Roman" panose="02020603050405020304" pitchFamily="18" charset="0"/>
                <a:cs typeface="Times New Roman" panose="02020603050405020304" pitchFamily="18" charset="0"/>
              </a:rPr>
              <a:t>Being governed by the laws of quantum mechanics and nanotechnology, quantum computers can now compute solutions to problems with greater speed whilst requiring less space.</a:t>
            </a:r>
            <a:endParaRPr lang="en-IN" dirty="0">
              <a:solidFill>
                <a:schemeClr val="tx1">
                  <a:lumMod val="85000"/>
                  <a:lumOff val="15000"/>
                </a:schemeClr>
              </a:solidFill>
              <a:effectLst/>
              <a:latin typeface="Bahnschrift" panose="020B0502040204020203" pitchFamily="34" charset="0"/>
              <a:ea typeface="Calibri" panose="020F0502020204030204" pitchFamily="34" charset="0"/>
              <a:cs typeface="Times New Roman" panose="02020603050405020304" pitchFamily="18" charset="0"/>
            </a:endParaRPr>
          </a:p>
          <a:p>
            <a:pPr marL="285750" indent="-285750" algn="ctr">
              <a:buFont typeface="Arial" panose="020B0604020202020204" pitchFamily="34" charset="0"/>
              <a:buChar char="•"/>
            </a:pPr>
            <a:r>
              <a:rPr lang="en-IN" dirty="0">
                <a:solidFill>
                  <a:schemeClr val="tx1">
                    <a:lumMod val="85000"/>
                    <a:lumOff val="15000"/>
                  </a:schemeClr>
                </a:solidFill>
                <a:effectLst/>
                <a:latin typeface="Bahnschrift" panose="020B0502040204020203" pitchFamily="34" charset="0"/>
                <a:ea typeface="Calibri" panose="020F0502020204030204" pitchFamily="34" charset="0"/>
                <a:cs typeface="Times New Roman" panose="02020603050405020304" pitchFamily="18" charset="0"/>
              </a:rPr>
              <a:t>These new machines would need to be able to deploy millions of qubits, to crack today’s passwords. Experts agree that </a:t>
            </a:r>
            <a:r>
              <a:rPr lang="en-IN" dirty="0">
                <a:solidFill>
                  <a:schemeClr val="tx1">
                    <a:lumMod val="85000"/>
                    <a:lumOff val="15000"/>
                  </a:schemeClr>
                </a:solidFill>
                <a:latin typeface="Bahnschrift" panose="020B0502040204020203" pitchFamily="34" charset="0"/>
                <a:ea typeface="Calibri" panose="020F0502020204030204" pitchFamily="34" charset="0"/>
                <a:cs typeface="Times New Roman" panose="02020603050405020304" pitchFamily="18" charset="0"/>
              </a:rPr>
              <a:t>it will take years</a:t>
            </a:r>
            <a:r>
              <a:rPr lang="en-IN" dirty="0">
                <a:solidFill>
                  <a:schemeClr val="tx1">
                    <a:lumMod val="85000"/>
                    <a:lumOff val="15000"/>
                  </a:schemeClr>
                </a:solidFill>
                <a:effectLst/>
                <a:latin typeface="Bahnschrift" panose="020B0502040204020203" pitchFamily="34" charset="0"/>
                <a:ea typeface="Calibri" panose="020F0502020204030204" pitchFamily="34" charset="0"/>
                <a:cs typeface="Times New Roman" panose="02020603050405020304" pitchFamily="18" charset="0"/>
              </a:rPr>
              <a:t>, until quantum computing reaches that point. </a:t>
            </a:r>
          </a:p>
          <a:p>
            <a:pPr marL="285750" indent="-285750" algn="ctr">
              <a:buFont typeface="Arial" panose="020B0604020202020204" pitchFamily="34" charset="0"/>
              <a:buChar char="•"/>
            </a:pPr>
            <a:r>
              <a:rPr lang="en-IN" dirty="0">
                <a:solidFill>
                  <a:schemeClr val="tx1">
                    <a:lumMod val="85000"/>
                    <a:lumOff val="15000"/>
                  </a:schemeClr>
                </a:solidFill>
                <a:latin typeface="Bahnschrift" panose="020B0502040204020203" pitchFamily="34" charset="0"/>
                <a:ea typeface="Calibri" panose="020F0502020204030204" pitchFamily="34" charset="0"/>
                <a:cs typeface="Times New Roman" panose="02020603050405020304" pitchFamily="18" charset="0"/>
              </a:rPr>
              <a:t>But when done it</a:t>
            </a:r>
            <a:r>
              <a:rPr lang="en-IN" dirty="0">
                <a:solidFill>
                  <a:schemeClr val="tx1">
                    <a:lumMod val="85000"/>
                    <a:lumOff val="15000"/>
                  </a:schemeClr>
                </a:solidFill>
                <a:effectLst/>
                <a:latin typeface="Bahnschrift" panose="020B0502040204020203" pitchFamily="34" charset="0"/>
                <a:ea typeface="Calibri" panose="020F0502020204030204" pitchFamily="34" charset="0"/>
                <a:cs typeface="Times New Roman" panose="02020603050405020304" pitchFamily="18" charset="0"/>
              </a:rPr>
              <a:t> is likely to change the way almost everything –from vaccines to computers to automobiles tyres to objects not yet imagined –is designed and made.</a:t>
            </a:r>
          </a:p>
        </p:txBody>
      </p:sp>
      <p:grpSp>
        <p:nvGrpSpPr>
          <p:cNvPr id="24" name="Group 23">
            <a:extLst>
              <a:ext uri="{FF2B5EF4-FFF2-40B4-BE49-F238E27FC236}">
                <a16:creationId xmlns:a16="http://schemas.microsoft.com/office/drawing/2014/main" id="{A43049BF-0998-C012-D527-469E4FC08AFE}"/>
              </a:ext>
            </a:extLst>
          </p:cNvPr>
          <p:cNvGrpSpPr/>
          <p:nvPr/>
        </p:nvGrpSpPr>
        <p:grpSpPr>
          <a:xfrm>
            <a:off x="8929625" y="0"/>
            <a:ext cx="3262376" cy="6858000"/>
            <a:chOff x="8929625" y="0"/>
            <a:chExt cx="3262376" cy="6858000"/>
          </a:xfrm>
        </p:grpSpPr>
        <p:pic>
          <p:nvPicPr>
            <p:cNvPr id="19" name="Picture 18">
              <a:extLst>
                <a:ext uri="{FF2B5EF4-FFF2-40B4-BE49-F238E27FC236}">
                  <a16:creationId xmlns:a16="http://schemas.microsoft.com/office/drawing/2014/main" id="{7AC23C16-5EB2-09AF-E8D0-FB29A57F19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31129" y="2357438"/>
              <a:ext cx="3260872" cy="2651442"/>
            </a:xfrm>
            <a:prstGeom prst="rect">
              <a:avLst/>
            </a:prstGeom>
            <a:ln w="38100">
              <a:solidFill>
                <a:schemeClr val="tx1"/>
              </a:solidFill>
            </a:ln>
          </p:spPr>
        </p:pic>
        <p:pic>
          <p:nvPicPr>
            <p:cNvPr id="21" name="Picture 20">
              <a:extLst>
                <a:ext uri="{FF2B5EF4-FFF2-40B4-BE49-F238E27FC236}">
                  <a16:creationId xmlns:a16="http://schemas.microsoft.com/office/drawing/2014/main" id="{A2FE8615-6F8A-1BE1-EFC4-D98A51F4F2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29625" y="5008880"/>
              <a:ext cx="3260872" cy="1849120"/>
            </a:xfrm>
            <a:prstGeom prst="rect">
              <a:avLst/>
            </a:prstGeom>
            <a:ln w="38100">
              <a:solidFill>
                <a:schemeClr val="tx1"/>
              </a:solidFill>
            </a:ln>
          </p:spPr>
        </p:pic>
        <p:pic>
          <p:nvPicPr>
            <p:cNvPr id="23" name="Picture 22">
              <a:extLst>
                <a:ext uri="{FF2B5EF4-FFF2-40B4-BE49-F238E27FC236}">
                  <a16:creationId xmlns:a16="http://schemas.microsoft.com/office/drawing/2014/main" id="{16E5F8FC-2B17-DCA4-DB87-531DA6EAB8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31128" y="0"/>
              <a:ext cx="3260871" cy="2357438"/>
            </a:xfrm>
            <a:prstGeom prst="rect">
              <a:avLst/>
            </a:prstGeom>
            <a:ln w="38100">
              <a:solidFill>
                <a:schemeClr val="tx1"/>
              </a:solidFill>
            </a:ln>
          </p:spPr>
        </p:pic>
      </p:grpSp>
      <p:pic>
        <p:nvPicPr>
          <p:cNvPr id="27" name="Picture 26">
            <a:extLst>
              <a:ext uri="{FF2B5EF4-FFF2-40B4-BE49-F238E27FC236}">
                <a16:creationId xmlns:a16="http://schemas.microsoft.com/office/drawing/2014/main" id="{CD065E6B-7C8F-2345-6734-AAAAD18EAC6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82328" y="1625907"/>
            <a:ext cx="2212610" cy="1463061"/>
          </a:xfrm>
          <a:prstGeom prst="rect">
            <a:avLst/>
          </a:prstGeom>
        </p:spPr>
      </p:pic>
    </p:spTree>
    <p:extLst>
      <p:ext uri="{BB962C8B-B14F-4D97-AF65-F5344CB8AC3E}">
        <p14:creationId xmlns:p14="http://schemas.microsoft.com/office/powerpoint/2010/main" val="38671144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iterate type="lt">
                                    <p:tmPct val="103000"/>
                                  </p:iterate>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childTnLst>
                                </p:cTn>
                              </p:par>
                              <p:par>
                                <p:cTn id="10" presetID="0" presetClass="path" presetSubtype="0" accel="50000" decel="50000" fill="hold" nodeType="withEffect">
                                  <p:stCondLst>
                                    <p:cond delay="0"/>
                                  </p:stCondLst>
                                  <p:childTnLst>
                                    <p:animMotion origin="layout" path="M -0.03711 -0.23773 L -0.03711 -0.2375 C -0.03632 -0.22222 -0.0375 -0.23958 -0.03606 -0.22245 C -0.03606 -0.22153 -0.03606 -0.21204 -0.03359 -0.21134 L -0.03164 -0.21065 C -0.02955 -0.20671 -0.03086 -0.20764 -0.02825 -0.20671 C -0.02669 -0.20231 -0.02851 -0.20579 -0.02552 -0.20324 C -0.02487 -0.20231 -0.02421 -0.20139 -0.02343 -0.20069 C -0.02304 -0.20023 -0.02174 -0.19954 -0.02213 -0.19954 C -0.02304 -0.19954 -0.02408 -0.20023 -0.02513 -0.20069 L -0.02513 -0.20046 C -0.02135 -0.21875 -0.02474 -0.20532 -0.02213 -0.2125 C -0.02109 -0.21597 -0.02252 -0.2125 -0.02083 -0.21597 C -0.02018 -0.21852 -0.02031 -0.21898 -0.01888 -0.2213 C -0.01809 -0.22245 -0.01705 -0.22315 -0.0164 -0.22407 C -0.01458 -0.22708 -0.01562 -0.22616 -0.01367 -0.22755 C -0.01145 -0.23171 -0.01406 -0.22662 -0.01224 -0.23241 C -0.01171 -0.23403 -0.01093 -0.23426 -0.01015 -0.23519 C -0.00976 -0.23611 -0.00924 -0.23681 -0.00898 -0.23773 L -0.00898 -0.2375 C -0.00859 -0.23356 -0.0082 -0.22963 -0.00794 -0.22546 C -0.00768 -0.22361 -0.00768 -0.22176 -0.00742 -0.22014 C -0.00729 -0.21944 -0.00703 -0.21898 -0.0069 -0.21829 C -0.00664 -0.2169 -0.00599 -0.21551 -0.00546 -0.21435 C -0.0052 -0.21343 -0.00481 -0.21273 -0.00455 -0.21181 C -0.00429 -0.21111 -0.00429 -0.21042 -0.00416 -0.20949 C -0.00377 -0.20856 -0.0013 -0.20532 -0.00117 -0.20486 C -0.00078 -0.20417 -0.00052 -0.2037 -0.00026 -0.20324 C 0.00026 -0.20231 0.00066 -0.20069 0.00066 -0.20046 L 0.00066 -0.20069 C 0.0017 -0.20162 0.003 -0.20255 0.00417 -0.2037 C 0.0043 -0.20417 0.0043 -0.20486 0.00443 -0.20532 C 0.00482 -0.20602 0.00521 -0.20671 0.00534 -0.20718 C 0.00586 -0.20787 0.00612 -0.2088 0.00638 -0.20949 C 0.00651 -0.21042 0.00664 -0.21134 0.00691 -0.2125 C 0.0073 -0.21389 0.00756 -0.21551 0.00782 -0.21713 C 0.00821 -0.21875 0.00821 -0.22037 0.00834 -0.22199 C 0.00834 -0.22292 0.00964 -0.22616 0.00977 -0.22662 C 0.0099 -0.22755 0.0099 -0.2287 0.01016 -0.22963 C 0.01081 -0.23148 0.01172 -0.23333 0.0125 -0.23519 C 0.01302 -0.23611 0.01342 -0.23681 0.01368 -0.23773 C 0.01381 -0.23843 0.01381 -0.23935 0.01407 -0.24005 C 0.01446 -0.24074 0.01472 -0.2412 0.01511 -0.2419 C 0.01524 -0.24213 0.01537 -0.24259 0.01537 -0.24282 L 0.01537 -0.24259 C 0.01862 -0.22569 0.01537 -0.24144 0.01784 -0.23241 C 0.01797 -0.23171 0.01797 -0.23079 0.01836 -0.23009 C 0.01862 -0.22917 0.01927 -0.22801 0.0198 -0.22708 C 0.02006 -0.22569 0.02019 -0.22407 0.02123 -0.22315 C 0.02175 -0.22245 0.02253 -0.22222 0.02318 -0.22199 C 0.02344 -0.22176 0.02357 -0.22153 0.02357 -0.2213 L 0.02357 -0.22106 C 0.02396 -0.22315 0.02435 -0.225 0.02435 -0.22708 C 0.02448 -0.22801 0.02383 -0.23426 0.02357 -0.23588 C 0.02357 -0.23657 0.02331 -0.23704 0.02318 -0.23773 C 0.02292 -0.24074 0.02318 -0.24352 0.02318 -0.2463 L 0.02318 -0.24606 C 0.02357 -0.24444 0.02357 -0.24259 0.02396 -0.24074 C 0.02409 -0.23981 0.02435 -0.23912 0.02435 -0.23819 C 0.02566 -0.20162 0.02396 -0.2213 0.02552 -0.20532 L 0.02487 -0.19769 L 0.02487 -0.19745 C 0.0267 -0.20417 0.02826 -0.21088 0.03034 -0.21713 C 0.0306 -0.21806 0.03099 -0.21898 0.03112 -0.22014 C 0.03138 -0.2206 0.03138 -0.2213 0.03151 -0.22199 C 0.03191 -0.22245 0.0323 -0.22315 0.03256 -0.22361 C 0.0336 -0.22616 0.0323 -0.22454 0.03386 -0.22708 C 0.03451 -0.22778 0.0349 -0.22847 0.03542 -0.22894 C 0.03594 -0.22917 0.03685 -0.22963 0.03685 -0.2294 L 0.03685 -0.22963 C 0.04102 -0.23148 0.03933 -0.23125 0.04219 -0.23125 L 0.04219 -0.23102 C 0.04584 -0.22199 0.04323 -0.22986 0.04493 -0.21435 C 0.04532 -0.21273 0.0461 -0.20949 0.0461 -0.20926 C 0.04649 -0.20069 0.04636 -0.20486 0.04636 -0.19722 L 0.04636 -0.19699 C 0.05482 -0.20023 0.04883 -0.19722 0.05261 -0.20069 C 0.05352 -0.20162 0.05534 -0.20324 0.05534 -0.20301 C 0.05508 -0.20671 0.05495 -0.21019 0.05443 -0.21366 C 0.0543 -0.21435 0.05378 -0.21481 0.05365 -0.21551 C 0.05339 -0.2162 0.05326 -0.2169 0.053 -0.21782 C 0.05326 -0.21968 0.05326 -0.22176 0.05365 -0.22361 C 0.05378 -0.22454 0.05417 -0.22569 0.05443 -0.22662 C 0.05482 -0.22755 0.05508 -0.22894 0.05534 -0.23009 C 0.05599 -0.23218 0.05586 -0.23125 0.05586 -0.2331 L 0.05586 -0.23287 C 0.05651 -0.23009 0.05691 -0.22755 0.0573 -0.22477 C 0.05769 -0.22315 0.05834 -0.2206 0.05834 -0.21898 C 0.05834 -0.21134 0.05795 -0.2037 0.05782 -0.19606 L 0.05782 -0.19583 C 0.05925 -0.19699 0.06081 -0.19815 0.06198 -0.19907 C 0.06289 -0.19954 0.06381 -0.19977 0.06459 -0.20023 C 0.06511 -0.20069 0.0655 -0.20139 0.06615 -0.20185 C 0.06667 -0.20255 0.06758 -0.20324 0.06836 -0.2037 C 0.06875 -0.20417 0.06901 -0.20486 0.06927 -0.20532 C 0.06954 -0.20579 0.07006 -0.20625 0.07019 -0.20671 C 0.07162 -0.21019 0.06901 -0.20926 0.07253 -0.21366 L 0.07592 -0.21782 C 0.07709 -0.22407 0.07526 -0.21644 0.07787 -0.22199 C 0.07852 -0.22315 0.07813 -0.22454 0.07878 -0.22593 C 0.08112 -0.23009 0.07969 -0.225 0.0806 -0.23009 L 0.0806 -0.22986 C 0.08073 -0.22454 0.08125 -0.21875 0.08125 -0.21296 C 0.08125 -0.20231 0.0823 -0.19792 0.07982 -0.19005 C 0.07956 -0.18935 0.07917 -0.18866 0.07878 -0.18796 C 0.07748 -0.18194 0.07917 -0.18935 0.07722 -0.1831 C 0.07709 -0.18241 0.0767 -0.17986 0.07644 -0.17894 C 0.07618 -0.17847 0.07592 -0.17824 0.07566 -0.17778 C 0.07318 -0.17454 0.07513 -0.17616 0.07214 -0.17431 C 0.0612 -0.17477 0.05938 -0.16921 0.0573 -0.17778 C 0.05704 -0.17894 0.05704 -0.17986 0.05704 -0.18079 C 0.05743 -0.19028 0.05586 -0.1875 0.05925 -0.19259 C 0.05938 -0.19259 0.05964 -0.19306 0.0599 -0.19306 L 0.0599 -0.19282 C 0.06901 -0.19815 0.0655 -0.19606 0.07019 -0.19907 C 0.07097 -0.19977 0.07136 -0.20069 0.07214 -0.20116 C 0.07253 -0.20162 0.07318 -0.20185 0.07357 -0.20255 C 0.07396 -0.20301 0.07396 -0.2037 0.07409 -0.20417 C 0.07448 -0.20532 0.07513 -0.20625 0.07566 -0.20718 C 0.07592 -0.20787 0.07592 -0.2088 0.07644 -0.2088 C 0.07969 -0.20972 0.08321 -0.20926 0.0862 -0.20949 C 0.08946 -0.21181 0.08894 -0.21111 0.09167 -0.21435 C 0.09219 -0.21481 0.09258 -0.21551 0.0931 -0.21597 C 0.09375 -0.2169 0.09427 -0.21806 0.09493 -0.21898 C 0.09545 -0.21944 0.09584 -0.21944 0.09649 -0.21944 C 0.09662 -0.22014 0.09701 -0.22083 0.0974 -0.2213 C 0.0987 -0.22269 0.09948 -0.22315 0.10118 -0.22407 C 0.10378 -0.22731 0.10196 -0.22593 0.10743 -0.22593 L 0.10743 -0.22569 C 0.10821 -0.22384 0.10886 -0.22153 0.10964 -0.21944 C 0.1099 -0.21898 0.11055 -0.21852 0.11068 -0.21782 C 0.1112 -0.21597 0.11146 -0.21389 0.11172 -0.21181 C 0.11172 -0.21111 0.11211 -0.21042 0.11224 -0.20949 C 0.11172 -0.20787 0.11159 -0.20602 0.1112 -0.20417 C 0.11094 -0.20347 0.1112 -0.20255 0.11068 -0.20185 C 0.11029 -0.20116 0.10886 -0.20116 0.10834 -0.20116 L 0.10834 -0.20093 C 0.10925 -0.20278 0.11029 -0.2044 0.1112 -0.20602 C 0.11159 -0.20671 0.11172 -0.20741 0.11224 -0.20787 C 0.11316 -0.2088 0.11381 -0.20903 0.11498 -0.20949 C 0.11589 -0.21111 0.11693 -0.2125 0.11784 -0.21435 C 0.11901 -0.21644 0.11836 -0.21551 0.1198 -0.21713 C 0.12084 -0.22199 0.12084 -0.22014 0.12084 -0.22245 L 0.12084 -0.22222 C 0.12162 -0.21968 0.12227 -0.2169 0.12305 -0.21435 C 0.12331 -0.21319 0.1237 -0.21227 0.12396 -0.21134 C 0.12422 -0.21042 0.12422 -0.20972 0.12461 -0.2088 C 0.12474 -0.2081 0.12513 -0.20741 0.12552 -0.20671 C 0.12735 -0.20162 0.12487 -0.20741 0.12657 -0.2037 L 0.12657 -0.20347 C 0.12774 -0.20486 0.12904 -0.20602 0.13021 -0.20718 C 0.13073 -0.20787 0.13138 -0.20833 0.13164 -0.2088 C 0.13204 -0.20972 0.13191 -0.21088 0.13217 -0.21181 C 0.13243 -0.21296 0.13295 -0.21505 0.1336 -0.21597 C 0.13412 -0.2169 0.13503 -0.21759 0.13555 -0.21829 C 0.13594 -0.21944 0.13607 -0.22037 0.13659 -0.2213 C 0.13737 -0.22292 0.1392 -0.22593 0.1392 -0.22569 C 0.14297 -0.22407 0.14154 -0.22407 0.14375 -0.22407 L 0.14375 -0.22384 C 0.14141 -0.2206 0.13972 -0.21829 0.13829 -0.21366 C 0.13816 -0.21296 0.13802 -0.21227 0.13776 -0.21181 C 0.13737 -0.21042 0.13607 -0.20718 0.13607 -0.20694 C 0.13685 -0.19514 0.13503 -0.20231 0.13737 -0.19838 C 0.13763 -0.19792 0.13776 -0.19699 0.13829 -0.19653 C 0.13894 -0.19606 0.13998 -0.19606 0.14076 -0.19606 C 0.14193 -0.19606 0.14323 -0.1963 0.14467 -0.19653 C 0.1461 -0.19722 0.14701 -0.19815 0.14792 -0.19954 C 0.14844 -0.20023 0.14896 -0.20116 0.14935 -0.20185 C 0.14974 -0.20278 0.15013 -0.20347 0.15026 -0.20417 C 0.15066 -0.20532 0.15131 -0.20787 0.15131 -0.20764 C 0.15118 -0.21134 0.15131 -0.21481 0.15092 -0.21829 C 0.15052 -0.21944 0.14948 -0.22037 0.14883 -0.2213 C 0.14818 -0.22199 0.14688 -0.22384 0.1461 -0.22407 C 0.14532 -0.22454 0.1448 -0.22407 0.14414 -0.22407 L 0.14414 -0.22384 C 0.14571 -0.22361 0.14727 -0.22361 0.14883 -0.22245 C 0.14922 -0.22199 0.15105 -0.21806 0.15131 -0.21713 C 0.15131 -0.21458 0.15131 -0.21204 0.1517 -0.20949 C 0.15183 -0.2088 0.15209 -0.20787 0.15261 -0.20787 C 0.15339 -0.20741 0.15417 -0.20833 0.15508 -0.20833 C 0.15534 -0.20972 0.15638 -0.21204 0.15638 -0.21366 C 0.15651 -0.21551 0.15638 -0.21759 0.15638 -0.21944 L 0.15638 -0.21921 C 0.15717 -0.22685 0.15691 -0.22338 0.15691 -0.23009 L 0.15691 -0.22986 C 0.15717 -0.22199 0.15717 -0.21389 0.15743 -0.20602 C 0.15743 -0.20532 0.15782 -0.20417 0.15782 -0.20394 L 0.15782 -0.20417 C 0.15834 -0.20116 0.15886 -0.19792 0.15938 -0.19491 C 0.15964 -0.19375 0.16003 -0.19306 0.16029 -0.1919 C 0.16042 -0.19144 0.16055 -0.19074 0.16068 -0.19005 C 0.16185 -0.19051 0.16302 -0.19051 0.16407 -0.19074 C 0.16459 -0.19097 0.16537 -0.19097 0.1655 -0.19144 C 0.16615 -0.19213 0.16641 -0.19329 0.16693 -0.19421 C 0.16745 -0.19491 0.16784 -0.1956 0.16836 -0.19606 C 0.16849 -0.19722 0.16862 -0.19838 0.16875 -0.19954 C 0.16941 -0.20278 0.16941 -0.20093 0.16941 -0.20255 L 0.16941 -0.20231 L 0.15261 -0.2213 C 0.16329 -0.22361 0.15235 -0.22153 0.16407 -0.22315 C 0.16927 -0.22361 0.16433 -0.22361 0.16784 -0.22361 L 0.16784 -0.22338 L 0.18855 -0.19954 C 0.18868 -0.20162 0.18868 -0.20347 0.18894 -0.20532 C 0.18907 -0.20625 0.18946 -0.20694 0.18985 -0.20787 C 0.19011 -0.2088 0.1905 -0.20972 0.19063 -0.21065 C 0.19063 -0.21435 0.1905 -0.21782 0.19024 -0.2213 C 0.19024 -0.22199 0.18998 -0.22292 0.18985 -0.22361 C 0.18959 -0.22454 0.18933 -0.22662 0.18933 -0.22639 L 0.18933 -0.22662 C 0.18959 -0.22222 0.18998 -0.21806 0.19024 -0.21366 C 0.1905 -0.20972 0.1905 -0.20579 0.19063 -0.20185 C 0.19076 -0.20046 0.19128 -0.19769 0.19128 -0.19745 L 0.19128 -0.19769 C 0.19284 -0.19861 0.19454 -0.19907 0.1961 -0.20023 C 0.19714 -0.20069 0.19883 -0.20324 0.19974 -0.20417 C 0.20026 -0.20509 0.20066 -0.20579 0.20118 -0.20671 C 0.20183 -0.20741 0.20378 -0.2088 0.20456 -0.20949 C 0.20547 -0.21134 0.20612 -0.21296 0.20691 -0.21481 C 0.20717 -0.21551 0.20743 -0.21597 0.20743 -0.21644 C 0.20756 -0.21736 0.20743 -0.21852 0.20743 -0.21944 L 0.20743 -0.21921 C 0.2073 -0.21551 0.20677 -0.19306 0.20651 -0.18796 C 0.20586 -0.17824 0.20586 -0.18588 0.20586 -0.1831 L 0.20586 -0.18287 C 0.20443 -0.18194 0.20287 -0.18032 0.20118 -0.17894 C 0.20066 -0.1787 0.2 -0.17847 0.19935 -0.17847 C 0.19675 -0.17824 0.19388 -0.17801 0.19128 -0.17778 C 0.1892 -0.17801 0.18659 -0.17685 0.18503 -0.17847 C 0.18386 -0.17986 0.18516 -0.18241 0.18542 -0.18426 C 0.18568 -0.18542 0.1862 -0.18657 0.18659 -0.18796 C 0.18659 -0.18866 0.18659 -0.18958 0.18698 -0.19005 C 0.1875 -0.19144 0.18789 -0.19306 0.18894 -0.19375 C 0.18933 -0.19398 0.18985 -0.19444 0.19024 -0.19491 C 0.19167 -0.19653 0.19297 -0.19861 0.19467 -0.20023 L 0.19831 -0.2037 C 0.19883 -0.20417 0.19961 -0.20486 0.20026 -0.20532 C 0.20144 -0.20625 0.20261 -0.20694 0.20365 -0.20787 C 0.2043 -0.20833 0.20495 -0.20903 0.2056 -0.20949 C 0.20586 -0.20972 0.20651 -0.20972 0.20691 -0.21019 C 0.21068 -0.21227 0.20795 -0.21111 0.21133 -0.21366 C 0.21472 -0.21644 0.21159 -0.21319 0.2155 -0.21597 C 0.21615 -0.21644 0.2168 -0.21736 0.21745 -0.21782 C 0.21797 -0.21806 0.21875 -0.21806 0.21941 -0.21829 C 0.21993 -0.21852 0.22032 -0.21875 0.22084 -0.21898 C 0.22305 -0.21875 0.22539 -0.21759 0.22735 -0.21829 C 0.22826 -0.21852 0.22826 -0.22014 0.22839 -0.2213 C 0.22852 -0.22315 0.22826 -0.22477 0.228 -0.22662 C 0.22787 -0.22708 0.22735 -0.22824 0.22735 -0.22801 L 0.22735 -0.22824 C 0.22644 -0.22569 0.22513 -0.22338 0.22409 -0.2206 C 0.22357 -0.21944 0.22344 -0.21829 0.22305 -0.21713 L 0.22253 -0.21551 C 0.2224 -0.21389 0.22266 -0.2125 0.22214 -0.21134 C 0.22201 -0.21088 0.2211 -0.21088 0.22084 -0.21065 C 0.22019 -0.21019 0.21941 -0.20972 0.21888 -0.2088 C 0.21797 -0.2081 0.21641 -0.20602 0.21641 -0.20579 C 0.21628 -0.20532 0.21615 -0.20486 0.21602 -0.20417 C 0.21537 -0.20231 0.21459 -0.20046 0.21394 -0.19838 C 0.21394 -0.19769 0.21316 -0.19676 0.21355 -0.19653 C 0.21446 -0.19606 0.2155 -0.19699 0.21641 -0.19722 C 0.21862 -0.19907 0.21784 -0.19815 0.21888 -0.19954 L 0.21888 -0.19931 C 0.22071 -0.19977 0.22227 -0.19977 0.22409 -0.20023 C 0.22487 -0.20023 0.22552 -0.20023 0.22605 -0.20069 C 0.23112 -0.20417 0.22435 -0.20116 0.22878 -0.20324 C 0.2293 -0.2037 0.22982 -0.20417 0.23034 -0.20486 C 0.23099 -0.20579 0.23125 -0.20671 0.23177 -0.20787 C 0.23191 -0.20833 0.23204 -0.2088 0.23217 -0.20949 C 0.23256 -0.21042 0.23282 -0.21134 0.23321 -0.2125 C 0.23425 -0.21806 0.23295 -0.21319 0.23464 -0.21713 C 0.23477 -0.21782 0.23503 -0.21829 0.23516 -0.21898 C 0.23542 -0.2206 0.23581 -0.22199 0.23607 -0.22361 C 0.2362 -0.225 0.23659 -0.22639 0.23685 -0.22755 C 0.23711 -0.22847 0.23737 -0.23009 0.23737 -0.22986 L 0.23737 -0.23009 C 0.23763 -0.22153 0.2375 -0.21319 0.23829 -0.20486 C 0.23842 -0.20417 0.23933 -0.2044 0.23985 -0.20417 C 0.2405 -0.20417 0.24636 -0.20347 0.2474 -0.20324 C 0.24766 -0.20301 0.2474 -0.20278 0.2474 -0.20255 L 0.2474 -0.20231 L 0.23685 -0.22407 C 0.23125 -0.22153 0.23334 -0.22315 0.23034 -0.2206 L 0.23034 -0.22037 C 0.24467 -0.21713 0.23816 -0.21736 0.24987 -0.21829 C 0.24974 -0.21968 0.24974 -0.22106 0.24948 -0.22245 C 0.24935 -0.22315 0.24883 -0.22384 0.24844 -0.22407 C 0.24805 -0.22454 0.24701 -0.22477 0.24701 -0.22454 L 0.24701 -0.22477 L 0.25547 -0.23472 C 0.27618 -0.23403 0.26875 -0.24028 0.27279 -0.23171 C 0.27305 -0.23125 0.27344 -0.23056 0.27396 -0.23009 C 0.27357 -0.2287 0.2737 -0.22708 0.27331 -0.22593 C 0.2724 -0.22361 0.27045 -0.22199 0.26888 -0.2206 C 0.26302 -0.21551 0.26862 -0.2206 0.2642 -0.21644 C 0.26394 -0.21597 0.26394 -0.21551 0.26368 -0.21481 C 0.26316 -0.21366 0.26159 -0.21134 0.26159 -0.21111 C 0.26081 -0.20532 0.26133 -0.20903 0.26133 -0.20069 L 0.26133 -0.20046 L 0.25808 -0.18958 " pathEditMode="relative" rAng="0" ptsType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cBhvr>
                                        <p:cTn id="11" dur="5000" fill="hold"/>
                                        <p:tgtEl>
                                          <p:spTgt spid="27"/>
                                        </p:tgtEl>
                                        <p:attrNameLst>
                                          <p:attrName>ppt_x</p:attrName>
                                          <p:attrName>ppt_y</p:attrName>
                                        </p:attrNameLst>
                                      </p:cBhvr>
                                      <p:rCtr x="15547" y="2801"/>
                                    </p:animMotion>
                                  </p:childTnLst>
                                </p:cTn>
                              </p:par>
                            </p:childTnLst>
                          </p:cTn>
                        </p:par>
                        <p:par>
                          <p:cTn id="12" fill="hold">
                            <p:stCondLst>
                              <p:cond delay="5135"/>
                            </p:stCondLst>
                            <p:childTnLst>
                              <p:par>
                                <p:cTn id="13" presetID="1" presetClass="exit" presetSubtype="0" fill="hold" nodeType="afterEffect">
                                  <p:stCondLst>
                                    <p:cond delay="0"/>
                                  </p:stCondLst>
                                  <p:childTnLst>
                                    <p:set>
                                      <p:cBhvr>
                                        <p:cTn id="14" dur="1" fill="hold">
                                          <p:stCondLst>
                                            <p:cond delay="0"/>
                                          </p:stCondLst>
                                        </p:cTn>
                                        <p:tgtEl>
                                          <p:spTgt spid="27"/>
                                        </p:tgtEl>
                                        <p:attrNameLst>
                                          <p:attrName>style.visibility</p:attrName>
                                        </p:attrNameLst>
                                      </p:cBhvr>
                                      <p:to>
                                        <p:strVal val="hidden"/>
                                      </p:to>
                                    </p:set>
                                  </p:childTnLst>
                                </p:cTn>
                              </p:par>
                            </p:childTnLst>
                          </p:cTn>
                        </p:par>
                        <p:par>
                          <p:cTn id="15" fill="hold">
                            <p:stCondLst>
                              <p:cond delay="5135"/>
                            </p:stCondLst>
                            <p:childTnLst>
                              <p:par>
                                <p:cTn id="16" presetID="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2000" fill="hold"/>
                                        <p:tgtEl>
                                          <p:spTgt spid="14"/>
                                        </p:tgtEl>
                                        <p:attrNameLst>
                                          <p:attrName>ppt_x</p:attrName>
                                        </p:attrNameLst>
                                      </p:cBhvr>
                                      <p:tavLst>
                                        <p:tav tm="0">
                                          <p:val>
                                            <p:strVal val="0-#ppt_w/2"/>
                                          </p:val>
                                        </p:tav>
                                        <p:tav tm="100000">
                                          <p:val>
                                            <p:strVal val="#ppt_x"/>
                                          </p:val>
                                        </p:tav>
                                      </p:tavLst>
                                    </p:anim>
                                    <p:anim calcmode="lin" valueType="num">
                                      <p:cBhvr additive="base">
                                        <p:cTn id="19" dur="2000" fill="hold"/>
                                        <p:tgtEl>
                                          <p:spTgt spid="14"/>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2000" fill="hold"/>
                                        <p:tgtEl>
                                          <p:spTgt spid="24"/>
                                        </p:tgtEl>
                                        <p:attrNameLst>
                                          <p:attrName>ppt_x</p:attrName>
                                        </p:attrNameLst>
                                      </p:cBhvr>
                                      <p:tavLst>
                                        <p:tav tm="0">
                                          <p:val>
                                            <p:strVal val="1+#ppt_w/2"/>
                                          </p:val>
                                        </p:tav>
                                        <p:tav tm="100000">
                                          <p:val>
                                            <p:strVal val="#ppt_x"/>
                                          </p:val>
                                        </p:tav>
                                      </p:tavLst>
                                    </p:anim>
                                    <p:anim calcmode="lin" valueType="num">
                                      <p:cBhvr additive="base">
                                        <p:cTn id="23" dur="2000" fill="hold"/>
                                        <p:tgtEl>
                                          <p:spTgt spid="24"/>
                                        </p:tgtEl>
                                        <p:attrNameLst>
                                          <p:attrName>ppt_y</p:attrName>
                                        </p:attrNameLst>
                                      </p:cBhvr>
                                      <p:tavLst>
                                        <p:tav tm="0">
                                          <p:val>
                                            <p:strVal val="#ppt_y"/>
                                          </p:val>
                                        </p:tav>
                                        <p:tav tm="100000">
                                          <p:val>
                                            <p:strVal val="#ppt_y"/>
                                          </p:val>
                                        </p:tav>
                                      </p:tavLst>
                                    </p:anim>
                                  </p:childTnLst>
                                </p:cTn>
                              </p:par>
                            </p:childTnLst>
                          </p:cTn>
                        </p:par>
                        <p:par>
                          <p:cTn id="24" fill="hold">
                            <p:stCondLst>
                              <p:cond delay="7135"/>
                            </p:stCondLst>
                            <p:childTnLst>
                              <p:par>
                                <p:cTn id="25" presetID="14" presetClass="entr" presetSubtype="5" fill="hold" nodeType="afterEffect">
                                  <p:stCondLst>
                                    <p:cond delay="1000"/>
                                  </p:stCondLst>
                                  <p:iterate type="lt">
                                    <p:tmPct val="10000"/>
                                  </p:iterate>
                                  <p:childTnLst>
                                    <p:set>
                                      <p:cBhvr>
                                        <p:cTn id="26" dur="1" fill="hold">
                                          <p:stCondLst>
                                            <p:cond delay="0"/>
                                          </p:stCondLst>
                                        </p:cTn>
                                        <p:tgtEl>
                                          <p:spTgt spid="17">
                                            <p:txEl>
                                              <p:pRg st="0" end="0"/>
                                            </p:txEl>
                                          </p:spTgt>
                                        </p:tgtEl>
                                        <p:attrNameLst>
                                          <p:attrName>style.visibility</p:attrName>
                                        </p:attrNameLst>
                                      </p:cBhvr>
                                      <p:to>
                                        <p:strVal val="visible"/>
                                      </p:to>
                                    </p:set>
                                    <p:animEffect transition="in" filter="randombar(vertical)">
                                      <p:cBhvr>
                                        <p:cTn id="27" dur="500"/>
                                        <p:tgtEl>
                                          <p:spTgt spid="17">
                                            <p:txEl>
                                              <p:pRg st="0" end="0"/>
                                            </p:txEl>
                                          </p:spTgt>
                                        </p:tgtEl>
                                      </p:cBhvr>
                                    </p:animEffect>
                                  </p:childTnLst>
                                </p:cTn>
                              </p:par>
                            </p:childTnLst>
                          </p:cTn>
                        </p:par>
                        <p:par>
                          <p:cTn id="28" fill="hold">
                            <p:stCondLst>
                              <p:cond delay="16735"/>
                            </p:stCondLst>
                            <p:childTnLst>
                              <p:par>
                                <p:cTn id="29" presetID="14" presetClass="entr" presetSubtype="5" fill="hold" nodeType="afterEffect">
                                  <p:stCondLst>
                                    <p:cond delay="0"/>
                                  </p:stCondLst>
                                  <p:iterate type="lt">
                                    <p:tmPct val="10000"/>
                                  </p:iterate>
                                  <p:childTnLst>
                                    <p:set>
                                      <p:cBhvr>
                                        <p:cTn id="30" dur="1" fill="hold">
                                          <p:stCondLst>
                                            <p:cond delay="0"/>
                                          </p:stCondLst>
                                        </p:cTn>
                                        <p:tgtEl>
                                          <p:spTgt spid="17">
                                            <p:txEl>
                                              <p:pRg st="1" end="1"/>
                                            </p:txEl>
                                          </p:spTgt>
                                        </p:tgtEl>
                                        <p:attrNameLst>
                                          <p:attrName>style.visibility</p:attrName>
                                        </p:attrNameLst>
                                      </p:cBhvr>
                                      <p:to>
                                        <p:strVal val="visible"/>
                                      </p:to>
                                    </p:set>
                                    <p:animEffect transition="in" filter="randombar(vertical)">
                                      <p:cBhvr>
                                        <p:cTn id="31" dur="500"/>
                                        <p:tgtEl>
                                          <p:spTgt spid="17">
                                            <p:txEl>
                                              <p:pRg st="1" end="1"/>
                                            </p:txEl>
                                          </p:spTgt>
                                        </p:tgtEl>
                                      </p:cBhvr>
                                    </p:animEffect>
                                  </p:childTnLst>
                                </p:cTn>
                              </p:par>
                            </p:childTnLst>
                          </p:cTn>
                        </p:par>
                        <p:par>
                          <p:cTn id="32" fill="hold">
                            <p:stCondLst>
                              <p:cond delay="24535"/>
                            </p:stCondLst>
                            <p:childTnLst>
                              <p:par>
                                <p:cTn id="33" presetID="14" presetClass="entr" presetSubtype="5" fill="hold" nodeType="afterEffect">
                                  <p:stCondLst>
                                    <p:cond delay="0"/>
                                  </p:stCondLst>
                                  <p:iterate type="lt">
                                    <p:tmPct val="10000"/>
                                  </p:iterate>
                                  <p:childTnLst>
                                    <p:set>
                                      <p:cBhvr>
                                        <p:cTn id="34" dur="1" fill="hold">
                                          <p:stCondLst>
                                            <p:cond delay="0"/>
                                          </p:stCondLst>
                                        </p:cTn>
                                        <p:tgtEl>
                                          <p:spTgt spid="17">
                                            <p:txEl>
                                              <p:pRg st="2" end="2"/>
                                            </p:txEl>
                                          </p:spTgt>
                                        </p:tgtEl>
                                        <p:attrNameLst>
                                          <p:attrName>style.visibility</p:attrName>
                                        </p:attrNameLst>
                                      </p:cBhvr>
                                      <p:to>
                                        <p:strVal val="visible"/>
                                      </p:to>
                                    </p:set>
                                    <p:animEffect transition="in" filter="randombar(vertical)">
                                      <p:cBhvr>
                                        <p:cTn id="35" dur="500"/>
                                        <p:tgtEl>
                                          <p:spTgt spid="17">
                                            <p:txEl>
                                              <p:pRg st="2" end="2"/>
                                            </p:txEl>
                                          </p:spTgt>
                                        </p:tgtEl>
                                      </p:cBhvr>
                                    </p:animEffect>
                                  </p:childTnLst>
                                </p:cTn>
                              </p:par>
                            </p:childTnLst>
                          </p:cTn>
                        </p:par>
                        <p:par>
                          <p:cTn id="36" fill="hold">
                            <p:stCondLst>
                              <p:cond delay="32585"/>
                            </p:stCondLst>
                            <p:childTnLst>
                              <p:par>
                                <p:cTn id="37" presetID="14" presetClass="entr" presetSubtype="5" fill="hold" nodeType="afterEffect">
                                  <p:stCondLst>
                                    <p:cond delay="0"/>
                                  </p:stCondLst>
                                  <p:iterate type="lt">
                                    <p:tmPct val="10000"/>
                                  </p:iterate>
                                  <p:childTnLst>
                                    <p:set>
                                      <p:cBhvr>
                                        <p:cTn id="38" dur="1" fill="hold">
                                          <p:stCondLst>
                                            <p:cond delay="0"/>
                                          </p:stCondLst>
                                        </p:cTn>
                                        <p:tgtEl>
                                          <p:spTgt spid="17">
                                            <p:txEl>
                                              <p:pRg st="3" end="3"/>
                                            </p:txEl>
                                          </p:spTgt>
                                        </p:tgtEl>
                                        <p:attrNameLst>
                                          <p:attrName>style.visibility</p:attrName>
                                        </p:attrNameLst>
                                      </p:cBhvr>
                                      <p:to>
                                        <p:strVal val="visible"/>
                                      </p:to>
                                    </p:set>
                                    <p:animEffect transition="in" filter="randombar(vertical)">
                                      <p:cBhvr>
                                        <p:cTn id="39"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1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08DDD05-F492-AF63-3E43-4CBAA5A63DF5}"/>
              </a:ext>
            </a:extLst>
          </p:cNvPr>
          <p:cNvSpPr txBox="1">
            <a:spLocks/>
          </p:cNvSpPr>
          <p:nvPr/>
        </p:nvSpPr>
        <p:spPr>
          <a:xfrm>
            <a:off x="4531673" y="560122"/>
            <a:ext cx="6143668" cy="928694"/>
          </a:xfrm>
          <a:prstGeom prst="rect">
            <a:avLst/>
          </a:prstGeom>
        </p:spPr>
        <p:txBody>
          <a:bodyPr vert="horz" lIns="91440" tIns="45720" rIns="91440" bIns="45720" rtlCol="0" anchor="t">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4400" b="1" u="sng" cap="all" dirty="0">
                <a:ln w="9000" cmpd="sng">
                  <a:solidFill>
                    <a:schemeClr val="accent4">
                      <a:shade val="50000"/>
                      <a:satMod val="120000"/>
                    </a:schemeClr>
                  </a:solidFill>
                  <a:prstDash val="solid"/>
                </a:ln>
                <a:solidFill>
                  <a:srgbClr val="C80E0F"/>
                </a:solidFill>
                <a:effectLst>
                  <a:outerShdw blurRad="60007" dir="2000400" sy="-30000" kx="-800400" algn="bl" rotWithShape="0">
                    <a:prstClr val="black">
                      <a:alpha val="20000"/>
                    </a:prstClr>
                  </a:outerShdw>
                  <a:reflection blurRad="12700" stA="28000" endPos="45000" dist="1000" dir="5400000" sy="-100000" algn="bl" rotWithShape="0"/>
                </a:effectLst>
                <a:latin typeface="Bauhaus 93" panose="04030905020B02020C02" pitchFamily="82" charset="0"/>
                <a:ea typeface="Batang" pitchFamily="18" charset="-127"/>
                <a:cs typeface="+mj-cs"/>
              </a:rPr>
              <a:t>BIBLIOGRAPHY</a:t>
            </a:r>
            <a:endParaRPr kumimoji="0" lang="en-IN" sz="4400" b="1" i="0" u="sng" strike="noStrike" kern="1200" cap="all" normalizeH="0" baseline="0" noProof="0" dirty="0">
              <a:ln w="9000" cmpd="sng">
                <a:solidFill>
                  <a:schemeClr val="accent4">
                    <a:shade val="50000"/>
                    <a:satMod val="120000"/>
                  </a:schemeClr>
                </a:solidFill>
                <a:prstDash val="solid"/>
              </a:ln>
              <a:solidFill>
                <a:srgbClr val="C80E0F"/>
              </a:solidFill>
              <a:effectLst>
                <a:outerShdw blurRad="60007" dir="2000400" sy="-30000" kx="-800400" algn="bl" rotWithShape="0">
                  <a:prstClr val="black">
                    <a:alpha val="20000"/>
                  </a:prstClr>
                </a:outerShdw>
                <a:reflection blurRad="12700" stA="28000" endPos="45000" dist="1000" dir="5400000" sy="-100000" algn="bl" rotWithShape="0"/>
              </a:effectLst>
              <a:uLnTx/>
              <a:uFillTx/>
              <a:latin typeface="Bauhaus 93" panose="04030905020B02020C02" pitchFamily="82" charset="0"/>
              <a:ea typeface="Batang" pitchFamily="18" charset="-127"/>
              <a:cs typeface="+mj-cs"/>
            </a:endParaRPr>
          </a:p>
        </p:txBody>
      </p:sp>
      <p:sp>
        <p:nvSpPr>
          <p:cNvPr id="5" name="TextBox 4">
            <a:extLst>
              <a:ext uri="{FF2B5EF4-FFF2-40B4-BE49-F238E27FC236}">
                <a16:creationId xmlns:a16="http://schemas.microsoft.com/office/drawing/2014/main" id="{C41EB3F6-FA82-ACA0-486A-3A7C2FB84ED6}"/>
              </a:ext>
            </a:extLst>
          </p:cNvPr>
          <p:cNvSpPr txBox="1"/>
          <p:nvPr/>
        </p:nvSpPr>
        <p:spPr>
          <a:xfrm>
            <a:off x="904875" y="1408409"/>
            <a:ext cx="10353675" cy="5078313"/>
          </a:xfrm>
          <a:prstGeom prst="rect">
            <a:avLst/>
          </a:prstGeom>
          <a:noFill/>
        </p:spPr>
        <p:txBody>
          <a:bodyPr wrap="square" rtlCol="0" anchor="ctr">
            <a:spAutoFit/>
          </a:bodyPr>
          <a:lstStyle/>
          <a:p>
            <a:pPr marL="285750" indent="-285750">
              <a:buFont typeface="Arial" panose="020B0604020202020204" pitchFamily="34" charset="0"/>
              <a:buChar char="•"/>
            </a:pPr>
            <a:r>
              <a:rPr lang="en-IN" dirty="0">
                <a:hlinkClick r:id="rId3"/>
              </a:rPr>
              <a:t>https://www.ncbi.nlm.nih.gov/books/NBK538701/#:~:text=Building%20quantum%20computers%20is%20incredibly,deal%20with%20two%20competing%20requirements</a:t>
            </a:r>
            <a:r>
              <a:rPr lang="en-IN" dirty="0"/>
              <a:t>.</a:t>
            </a:r>
          </a:p>
          <a:p>
            <a:pPr marL="285750" indent="-285750">
              <a:buFont typeface="Arial" panose="020B0604020202020204" pitchFamily="34" charset="0"/>
              <a:buChar char="•"/>
            </a:pPr>
            <a:r>
              <a:rPr lang="en-IN" dirty="0">
                <a:hlinkClick r:id="rId4"/>
              </a:rPr>
              <a:t>https://www.youtube.com/watch?v=frVnzTdxcL0&amp;list=PL1p6ahX31DidHzBt2J02IPfVuuwe0G4gk&amp;index=1</a:t>
            </a:r>
            <a:endParaRPr lang="en-IN" dirty="0"/>
          </a:p>
          <a:p>
            <a:pPr marL="285750" indent="-285750">
              <a:buFont typeface="Arial" panose="020B0604020202020204" pitchFamily="34" charset="0"/>
              <a:buChar char="•"/>
            </a:pPr>
            <a:r>
              <a:rPr lang="en-IN" dirty="0">
                <a:hlinkClick r:id="rId5"/>
              </a:rPr>
              <a:t>https://www.youtube.com/watch?v=-UlxHPIEVqA&amp;list=PL1p6ahX31DidHzBt2J02IPfVuuwe0G4gk&amp;index=2</a:t>
            </a:r>
            <a:endParaRPr lang="en-IN" dirty="0"/>
          </a:p>
          <a:p>
            <a:pPr marL="285750" indent="-285750">
              <a:buFont typeface="Arial" panose="020B0604020202020204" pitchFamily="34" charset="0"/>
              <a:buChar char="•"/>
            </a:pPr>
            <a:r>
              <a:rPr lang="en-IN" dirty="0">
                <a:hlinkClick r:id="rId6"/>
              </a:rPr>
              <a:t>https://www.youtube.com/watch?v=6X5ZYgvTh9k&amp;list=PL1p6ahX31DidHzBt2J02IPfVuuwe0G4gk&amp;index=3</a:t>
            </a:r>
            <a:endParaRPr lang="en-IN" dirty="0"/>
          </a:p>
          <a:p>
            <a:pPr marL="285750" indent="-285750">
              <a:buFont typeface="Arial" panose="020B0604020202020204" pitchFamily="34" charset="0"/>
              <a:buChar char="•"/>
            </a:pPr>
            <a:r>
              <a:rPr lang="en-IN" dirty="0">
                <a:hlinkClick r:id="rId7"/>
              </a:rPr>
              <a:t>https://www.youtube.com/watch?v=QuR969uMICM&amp;list=PL1p6ahX31DidHzBt2J02IPfVuuwe0G4gk&amp;index=4</a:t>
            </a:r>
            <a:endParaRPr lang="en-IN" dirty="0"/>
          </a:p>
          <a:p>
            <a:pPr marL="285750" indent="-285750">
              <a:buFont typeface="Arial" panose="020B0604020202020204" pitchFamily="34" charset="0"/>
              <a:buChar char="•"/>
            </a:pPr>
            <a:r>
              <a:rPr lang="en-IN" dirty="0">
                <a:hlinkClick r:id="rId8"/>
              </a:rPr>
              <a:t>https://www.youtube.com/watch?v=yy6TV9Dntlw&amp;list=PL1p6ahX31DidHzBt2J02IPfVuuwe0G4gk&amp;index=5</a:t>
            </a:r>
            <a:endParaRPr lang="en-IN" dirty="0"/>
          </a:p>
          <a:p>
            <a:pPr marL="285750" indent="-285750">
              <a:buFont typeface="Arial" panose="020B0604020202020204" pitchFamily="34" charset="0"/>
              <a:buChar char="•"/>
            </a:pPr>
            <a:r>
              <a:rPr lang="en-IN" dirty="0">
                <a:hlinkClick r:id="rId9"/>
              </a:rPr>
              <a:t>https://www.youtube.com/watch?v=X8MZWCGgIb8&amp;list=PL1p6ahX31DidHzBt2J02IPfVuuwe0G4gk&amp;index=6</a:t>
            </a:r>
            <a:endParaRPr lang="en-IN" dirty="0"/>
          </a:p>
          <a:p>
            <a:pPr marL="285750" indent="-285750">
              <a:buFont typeface="Arial" panose="020B0604020202020204" pitchFamily="34" charset="0"/>
              <a:buChar char="•"/>
            </a:pPr>
            <a:r>
              <a:rPr lang="en-IN" dirty="0">
                <a:hlinkClick r:id="rId10"/>
              </a:rPr>
              <a:t>https://www.youtube.com/watch?v=6eJVVCO6GRM&amp;list=PL1p6ahX31DidHzBt2J02IPfVuuwe0G4gk&amp;index=7</a:t>
            </a:r>
            <a:endParaRPr lang="en-IN" dirty="0"/>
          </a:p>
          <a:p>
            <a:pPr marL="285750" indent="-285750">
              <a:buFont typeface="Arial" panose="020B0604020202020204" pitchFamily="34" charset="0"/>
              <a:buChar char="•"/>
            </a:pPr>
            <a:r>
              <a:rPr lang="en-IN" dirty="0">
                <a:hlinkClick r:id="rId11"/>
              </a:rPr>
              <a:t>https://www.youtube.com/watch?v=JhHMJCUmq28&amp;list=PL1p6ahX31DidHzBt2J02IPfVuuwe0G4gk&amp;index=8</a:t>
            </a:r>
            <a:endParaRPr lang="en-IN" dirty="0"/>
          </a:p>
          <a:p>
            <a:pPr marL="285750" indent="-285750">
              <a:buFont typeface="Arial" panose="020B0604020202020204" pitchFamily="34" charset="0"/>
              <a:buChar char="•"/>
            </a:pPr>
            <a:r>
              <a:rPr lang="en-IN" dirty="0">
                <a:hlinkClick r:id="rId12"/>
              </a:rPr>
              <a:t>https://www.youtube.com/watch?v=lypnkNm0B4A&amp;list=PL1p6ahX31DidHzBt2J02IPfVuuwe0G4gk&amp;index=10</a:t>
            </a: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065827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0E7F1F0-07BB-E6C1-37F1-F6DDBABF3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44" y="2283657"/>
            <a:ext cx="3306389" cy="3288333"/>
          </a:xfrm>
          <a:prstGeom prst="rect">
            <a:avLst/>
          </a:prstGeom>
        </p:spPr>
      </p:pic>
      <p:pic>
        <p:nvPicPr>
          <p:cNvPr id="15" name="Picture 14">
            <a:extLst>
              <a:ext uri="{FF2B5EF4-FFF2-40B4-BE49-F238E27FC236}">
                <a16:creationId xmlns:a16="http://schemas.microsoft.com/office/drawing/2014/main" id="{F5758012-599B-6226-A694-C79E7CC9D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6458" y="2718925"/>
            <a:ext cx="2959320" cy="4087923"/>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8F549F73-A890-B217-9B01-1437783AB911}"/>
                  </a:ext>
                </a:extLst>
              </p14:cNvPr>
              <p14:cNvContentPartPr/>
              <p14:nvPr/>
            </p14:nvContentPartPr>
            <p14:xfrm>
              <a:off x="7092153" y="5720710"/>
              <a:ext cx="239400" cy="648000"/>
            </p14:xfrm>
          </p:contentPart>
        </mc:Choice>
        <mc:Fallback xmlns="">
          <p:pic>
            <p:nvPicPr>
              <p:cNvPr id="16" name="Ink 15">
                <a:extLst>
                  <a:ext uri="{FF2B5EF4-FFF2-40B4-BE49-F238E27FC236}">
                    <a16:creationId xmlns:a16="http://schemas.microsoft.com/office/drawing/2014/main" id="{8F549F73-A890-B217-9B01-1437783AB911}"/>
                  </a:ext>
                </a:extLst>
              </p:cNvPr>
              <p:cNvPicPr/>
              <p:nvPr/>
            </p:nvPicPr>
            <p:blipFill>
              <a:blip r:embed="rId5"/>
              <a:stretch>
                <a:fillRect/>
              </a:stretch>
            </p:blipFill>
            <p:spPr>
              <a:xfrm>
                <a:off x="7029513" y="5658070"/>
                <a:ext cx="365040" cy="773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7AE4A2CD-223E-56AF-A6C7-D7F521064F58}"/>
                  </a:ext>
                </a:extLst>
              </p14:cNvPr>
              <p14:cNvContentPartPr/>
              <p14:nvPr/>
            </p14:nvContentPartPr>
            <p14:xfrm>
              <a:off x="6568713" y="5749150"/>
              <a:ext cx="360" cy="360"/>
            </p14:xfrm>
          </p:contentPart>
        </mc:Choice>
        <mc:Fallback xmlns="">
          <p:pic>
            <p:nvPicPr>
              <p:cNvPr id="17" name="Ink 16">
                <a:extLst>
                  <a:ext uri="{FF2B5EF4-FFF2-40B4-BE49-F238E27FC236}">
                    <a16:creationId xmlns:a16="http://schemas.microsoft.com/office/drawing/2014/main" id="{7AE4A2CD-223E-56AF-A6C7-D7F521064F58}"/>
                  </a:ext>
                </a:extLst>
              </p:cNvPr>
              <p:cNvPicPr/>
              <p:nvPr/>
            </p:nvPicPr>
            <p:blipFill>
              <a:blip r:embed="rId7"/>
              <a:stretch>
                <a:fillRect/>
              </a:stretch>
            </p:blipFill>
            <p:spPr>
              <a:xfrm>
                <a:off x="6505713" y="56865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2F085AD5-8F87-65F6-AA79-7174372B4299}"/>
                  </a:ext>
                </a:extLst>
              </p14:cNvPr>
              <p14:cNvContentPartPr/>
              <p14:nvPr/>
            </p14:nvContentPartPr>
            <p14:xfrm>
              <a:off x="8460447" y="4971327"/>
              <a:ext cx="298080" cy="32400"/>
            </p14:xfrm>
          </p:contentPart>
        </mc:Choice>
        <mc:Fallback xmlns="">
          <p:pic>
            <p:nvPicPr>
              <p:cNvPr id="21" name="Ink 20">
                <a:extLst>
                  <a:ext uri="{FF2B5EF4-FFF2-40B4-BE49-F238E27FC236}">
                    <a16:creationId xmlns:a16="http://schemas.microsoft.com/office/drawing/2014/main" id="{2F085AD5-8F87-65F6-AA79-7174372B4299}"/>
                  </a:ext>
                </a:extLst>
              </p:cNvPr>
              <p:cNvPicPr/>
              <p:nvPr/>
            </p:nvPicPr>
            <p:blipFill>
              <a:blip r:embed="rId9"/>
              <a:stretch>
                <a:fillRect/>
              </a:stretch>
            </p:blipFill>
            <p:spPr>
              <a:xfrm>
                <a:off x="8397807" y="4908327"/>
                <a:ext cx="4237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D485FEA2-B407-CF94-1AAE-3A053982AEFD}"/>
                  </a:ext>
                </a:extLst>
              </p14:cNvPr>
              <p14:cNvContentPartPr/>
              <p14:nvPr/>
            </p14:nvContentPartPr>
            <p14:xfrm>
              <a:off x="8594727" y="4762887"/>
              <a:ext cx="48240" cy="557280"/>
            </p14:xfrm>
          </p:contentPart>
        </mc:Choice>
        <mc:Fallback xmlns="">
          <p:pic>
            <p:nvPicPr>
              <p:cNvPr id="22" name="Ink 21">
                <a:extLst>
                  <a:ext uri="{FF2B5EF4-FFF2-40B4-BE49-F238E27FC236}">
                    <a16:creationId xmlns:a16="http://schemas.microsoft.com/office/drawing/2014/main" id="{D485FEA2-B407-CF94-1AAE-3A053982AEFD}"/>
                  </a:ext>
                </a:extLst>
              </p:cNvPr>
              <p:cNvPicPr/>
              <p:nvPr/>
            </p:nvPicPr>
            <p:blipFill>
              <a:blip r:embed="rId11"/>
              <a:stretch>
                <a:fillRect/>
              </a:stretch>
            </p:blipFill>
            <p:spPr>
              <a:xfrm>
                <a:off x="8531727" y="4700247"/>
                <a:ext cx="173880" cy="682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ECB83AD4-1D90-12DE-DD75-4F4985605254}"/>
                  </a:ext>
                </a:extLst>
              </p14:cNvPr>
              <p14:cNvContentPartPr/>
              <p14:nvPr/>
            </p14:nvContentPartPr>
            <p14:xfrm>
              <a:off x="7504287" y="5076447"/>
              <a:ext cx="360" cy="360"/>
            </p14:xfrm>
          </p:contentPart>
        </mc:Choice>
        <mc:Fallback xmlns="">
          <p:pic>
            <p:nvPicPr>
              <p:cNvPr id="23" name="Ink 22">
                <a:extLst>
                  <a:ext uri="{FF2B5EF4-FFF2-40B4-BE49-F238E27FC236}">
                    <a16:creationId xmlns:a16="http://schemas.microsoft.com/office/drawing/2014/main" id="{ECB83AD4-1D90-12DE-DD75-4F4985605254}"/>
                  </a:ext>
                </a:extLst>
              </p:cNvPr>
              <p:cNvPicPr/>
              <p:nvPr/>
            </p:nvPicPr>
            <p:blipFill>
              <a:blip r:embed="rId7"/>
              <a:stretch>
                <a:fillRect/>
              </a:stretch>
            </p:blipFill>
            <p:spPr>
              <a:xfrm>
                <a:off x="7441287" y="5013807"/>
                <a:ext cx="126000" cy="126000"/>
              </a:xfrm>
              <a:prstGeom prst="rect">
                <a:avLst/>
              </a:prstGeom>
            </p:spPr>
          </p:pic>
        </mc:Fallback>
      </mc:AlternateContent>
      <p:pic>
        <p:nvPicPr>
          <p:cNvPr id="25" name="Picture 24">
            <a:extLst>
              <a:ext uri="{FF2B5EF4-FFF2-40B4-BE49-F238E27FC236}">
                <a16:creationId xmlns:a16="http://schemas.microsoft.com/office/drawing/2014/main" id="{0A8E6D1A-3882-014E-866D-250FA8B2EB0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5009458" y="2095113"/>
            <a:ext cx="3532850" cy="3288333"/>
          </a:xfrm>
          <a:prstGeom prst="rect">
            <a:avLst/>
          </a:prstGeom>
        </p:spPr>
      </p:pic>
      <p:grpSp>
        <p:nvGrpSpPr>
          <p:cNvPr id="30" name="Group 29">
            <a:extLst>
              <a:ext uri="{FF2B5EF4-FFF2-40B4-BE49-F238E27FC236}">
                <a16:creationId xmlns:a16="http://schemas.microsoft.com/office/drawing/2014/main" id="{964D7F03-50C7-C65E-E26F-38B9420F8193}"/>
              </a:ext>
            </a:extLst>
          </p:cNvPr>
          <p:cNvGrpSpPr/>
          <p:nvPr/>
        </p:nvGrpSpPr>
        <p:grpSpPr>
          <a:xfrm>
            <a:off x="6842313" y="2837541"/>
            <a:ext cx="360" cy="360"/>
            <a:chOff x="6842313" y="2837541"/>
            <a:chExt cx="360" cy="360"/>
          </a:xfrm>
        </p:grpSpPr>
        <mc:AlternateContent xmlns:mc="http://schemas.openxmlformats.org/markup-compatibility/2006" xmlns:p14="http://schemas.microsoft.com/office/powerpoint/2010/main">
          <mc:Choice Requires="p14">
            <p:contentPart p14:bwMode="auto" r:id="rId14">
              <p14:nvContentPartPr>
                <p14:cNvPr id="28" name="Ink 27">
                  <a:extLst>
                    <a:ext uri="{FF2B5EF4-FFF2-40B4-BE49-F238E27FC236}">
                      <a16:creationId xmlns:a16="http://schemas.microsoft.com/office/drawing/2014/main" id="{54F2C152-F165-2DEF-8326-6ABFD4D057DA}"/>
                    </a:ext>
                  </a:extLst>
                </p14:cNvPr>
                <p14:cNvContentPartPr/>
                <p14:nvPr/>
              </p14:nvContentPartPr>
              <p14:xfrm>
                <a:off x="6842313" y="2837541"/>
                <a:ext cx="360" cy="360"/>
              </p14:xfrm>
            </p:contentPart>
          </mc:Choice>
          <mc:Fallback xmlns="">
            <p:pic>
              <p:nvPicPr>
                <p:cNvPr id="28" name="Ink 27">
                  <a:extLst>
                    <a:ext uri="{FF2B5EF4-FFF2-40B4-BE49-F238E27FC236}">
                      <a16:creationId xmlns:a16="http://schemas.microsoft.com/office/drawing/2014/main" id="{54F2C152-F165-2DEF-8326-6ABFD4D057DA}"/>
                    </a:ext>
                  </a:extLst>
                </p:cNvPr>
                <p:cNvPicPr/>
                <p:nvPr/>
              </p:nvPicPr>
              <p:blipFill>
                <a:blip r:embed="rId7"/>
                <a:stretch>
                  <a:fillRect/>
                </a:stretch>
              </p:blipFill>
              <p:spPr>
                <a:xfrm>
                  <a:off x="6779313" y="277454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Ink 28">
                  <a:extLst>
                    <a:ext uri="{FF2B5EF4-FFF2-40B4-BE49-F238E27FC236}">
                      <a16:creationId xmlns:a16="http://schemas.microsoft.com/office/drawing/2014/main" id="{9A2DCCC5-BF5D-7E67-D323-AC9E43685D08}"/>
                    </a:ext>
                  </a:extLst>
                </p14:cNvPr>
                <p14:cNvContentPartPr/>
                <p14:nvPr/>
              </p14:nvContentPartPr>
              <p14:xfrm>
                <a:off x="6842313" y="2837541"/>
                <a:ext cx="360" cy="360"/>
              </p14:xfrm>
            </p:contentPart>
          </mc:Choice>
          <mc:Fallback xmlns="">
            <p:pic>
              <p:nvPicPr>
                <p:cNvPr id="29" name="Ink 28">
                  <a:extLst>
                    <a:ext uri="{FF2B5EF4-FFF2-40B4-BE49-F238E27FC236}">
                      <a16:creationId xmlns:a16="http://schemas.microsoft.com/office/drawing/2014/main" id="{9A2DCCC5-BF5D-7E67-D323-AC9E43685D08}"/>
                    </a:ext>
                  </a:extLst>
                </p:cNvPr>
                <p:cNvPicPr/>
                <p:nvPr/>
              </p:nvPicPr>
              <p:blipFill>
                <a:blip r:embed="rId7"/>
                <a:stretch>
                  <a:fillRect/>
                </a:stretch>
              </p:blipFill>
              <p:spPr>
                <a:xfrm>
                  <a:off x="6779313" y="2774541"/>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33" name="Ink 32">
                <a:extLst>
                  <a:ext uri="{FF2B5EF4-FFF2-40B4-BE49-F238E27FC236}">
                    <a16:creationId xmlns:a16="http://schemas.microsoft.com/office/drawing/2014/main" id="{6A22AF52-99BB-0825-72E8-EE767BBE14F7}"/>
                  </a:ext>
                </a:extLst>
              </p14:cNvPr>
              <p14:cNvContentPartPr/>
              <p14:nvPr/>
            </p14:nvContentPartPr>
            <p14:xfrm>
              <a:off x="7410033" y="2753661"/>
              <a:ext cx="360" cy="360"/>
            </p14:xfrm>
          </p:contentPart>
        </mc:Choice>
        <mc:Fallback xmlns="">
          <p:pic>
            <p:nvPicPr>
              <p:cNvPr id="33" name="Ink 32">
                <a:extLst>
                  <a:ext uri="{FF2B5EF4-FFF2-40B4-BE49-F238E27FC236}">
                    <a16:creationId xmlns:a16="http://schemas.microsoft.com/office/drawing/2014/main" id="{6A22AF52-99BB-0825-72E8-EE767BBE14F7}"/>
                  </a:ext>
                </a:extLst>
              </p:cNvPr>
              <p:cNvPicPr/>
              <p:nvPr/>
            </p:nvPicPr>
            <p:blipFill>
              <a:blip r:embed="rId7"/>
              <a:stretch>
                <a:fillRect/>
              </a:stretch>
            </p:blipFill>
            <p:spPr>
              <a:xfrm>
                <a:off x="7347033" y="2690661"/>
                <a:ext cx="126000" cy="126000"/>
              </a:xfrm>
              <a:prstGeom prst="rect">
                <a:avLst/>
              </a:prstGeom>
            </p:spPr>
          </p:pic>
        </mc:Fallback>
      </mc:AlternateContent>
      <p:pic>
        <p:nvPicPr>
          <p:cNvPr id="38" name="Picture 37">
            <a:extLst>
              <a:ext uri="{FF2B5EF4-FFF2-40B4-BE49-F238E27FC236}">
                <a16:creationId xmlns:a16="http://schemas.microsoft.com/office/drawing/2014/main" id="{78A47421-260D-449E-E2DF-BC2CA588B52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707189" y="597872"/>
            <a:ext cx="1171836" cy="1264063"/>
          </a:xfrm>
          <a:prstGeom prst="rect">
            <a:avLst/>
          </a:prstGeom>
        </p:spPr>
      </p:pic>
      <mc:AlternateContent xmlns:mc="http://schemas.openxmlformats.org/markup-compatibility/2006" xmlns:p14="http://schemas.microsoft.com/office/powerpoint/2010/main">
        <mc:Choice Requires="p14">
          <p:contentPart p14:bwMode="auto" r:id="rId18">
            <p14:nvContentPartPr>
              <p14:cNvPr id="42" name="Ink 41">
                <a:extLst>
                  <a:ext uri="{FF2B5EF4-FFF2-40B4-BE49-F238E27FC236}">
                    <a16:creationId xmlns:a16="http://schemas.microsoft.com/office/drawing/2014/main" id="{16DDDFAF-2E6A-D06D-01E0-097E968E23D7}"/>
                  </a:ext>
                </a:extLst>
              </p14:cNvPr>
              <p14:cNvContentPartPr/>
              <p14:nvPr/>
            </p14:nvContentPartPr>
            <p14:xfrm>
              <a:off x="2017953" y="2164990"/>
              <a:ext cx="360" cy="360"/>
            </p14:xfrm>
          </p:contentPart>
        </mc:Choice>
        <mc:Fallback xmlns="">
          <p:pic>
            <p:nvPicPr>
              <p:cNvPr id="42" name="Ink 41">
                <a:extLst>
                  <a:ext uri="{FF2B5EF4-FFF2-40B4-BE49-F238E27FC236}">
                    <a16:creationId xmlns:a16="http://schemas.microsoft.com/office/drawing/2014/main" id="{16DDDFAF-2E6A-D06D-01E0-097E968E23D7}"/>
                  </a:ext>
                </a:extLst>
              </p:cNvPr>
              <p:cNvPicPr/>
              <p:nvPr/>
            </p:nvPicPr>
            <p:blipFill>
              <a:blip r:embed="rId7"/>
              <a:stretch>
                <a:fillRect/>
              </a:stretch>
            </p:blipFill>
            <p:spPr>
              <a:xfrm>
                <a:off x="1954953" y="2102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4" name="Ink 43">
                <a:extLst>
                  <a:ext uri="{FF2B5EF4-FFF2-40B4-BE49-F238E27FC236}">
                    <a16:creationId xmlns:a16="http://schemas.microsoft.com/office/drawing/2014/main" id="{4CB59536-20A3-9286-29EE-7E5E5131DBA0}"/>
                  </a:ext>
                </a:extLst>
              </p14:cNvPr>
              <p14:cNvContentPartPr/>
              <p14:nvPr/>
            </p14:nvContentPartPr>
            <p14:xfrm>
              <a:off x="240993" y="4645390"/>
              <a:ext cx="327960" cy="649800"/>
            </p14:xfrm>
          </p:contentPart>
        </mc:Choice>
        <mc:Fallback xmlns="">
          <p:pic>
            <p:nvPicPr>
              <p:cNvPr id="44" name="Ink 43">
                <a:extLst>
                  <a:ext uri="{FF2B5EF4-FFF2-40B4-BE49-F238E27FC236}">
                    <a16:creationId xmlns:a16="http://schemas.microsoft.com/office/drawing/2014/main" id="{4CB59536-20A3-9286-29EE-7E5E5131DBA0}"/>
                  </a:ext>
                </a:extLst>
              </p:cNvPr>
              <p:cNvPicPr/>
              <p:nvPr/>
            </p:nvPicPr>
            <p:blipFill>
              <a:blip r:embed="rId21"/>
              <a:stretch>
                <a:fillRect/>
              </a:stretch>
            </p:blipFill>
            <p:spPr>
              <a:xfrm>
                <a:off x="178353" y="4582750"/>
                <a:ext cx="453600" cy="775440"/>
              </a:xfrm>
              <a:prstGeom prst="rect">
                <a:avLst/>
              </a:prstGeom>
            </p:spPr>
          </p:pic>
        </mc:Fallback>
      </mc:AlternateContent>
      <p:pic>
        <p:nvPicPr>
          <p:cNvPr id="40" name="Picture 39">
            <a:extLst>
              <a:ext uri="{FF2B5EF4-FFF2-40B4-BE49-F238E27FC236}">
                <a16:creationId xmlns:a16="http://schemas.microsoft.com/office/drawing/2014/main" id="{2651640E-618E-E35B-5399-A8DD1D63131E}"/>
              </a:ext>
            </a:extLst>
          </p:cNvPr>
          <p:cNvPicPr>
            <a:picLocks noChangeAspect="1"/>
          </p:cNvPicPr>
          <p:nvPr/>
        </p:nvPicPr>
        <p:blipFill>
          <a:blip r:embed="rId22"/>
          <a:stretch>
            <a:fillRect/>
          </a:stretch>
        </p:blipFill>
        <p:spPr>
          <a:xfrm flipH="1">
            <a:off x="849456" y="432793"/>
            <a:ext cx="2505835" cy="1850864"/>
          </a:xfrm>
          <a:prstGeom prst="rect">
            <a:avLst/>
          </a:prstGeom>
        </p:spPr>
      </p:pic>
      <p:pic>
        <p:nvPicPr>
          <p:cNvPr id="47" name="Picture 46">
            <a:extLst>
              <a:ext uri="{FF2B5EF4-FFF2-40B4-BE49-F238E27FC236}">
                <a16:creationId xmlns:a16="http://schemas.microsoft.com/office/drawing/2014/main" id="{5CDB7568-0CE6-4FE9-7BE2-0B5320364EE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26238" y="830762"/>
            <a:ext cx="836673" cy="902523"/>
          </a:xfrm>
          <a:prstGeom prst="rect">
            <a:avLst/>
          </a:prstGeom>
        </p:spPr>
      </p:pic>
      <p:sp>
        <p:nvSpPr>
          <p:cNvPr id="50" name="Arrow: Right 49">
            <a:extLst>
              <a:ext uri="{FF2B5EF4-FFF2-40B4-BE49-F238E27FC236}">
                <a16:creationId xmlns:a16="http://schemas.microsoft.com/office/drawing/2014/main" id="{6D750D97-DB73-9B0A-6C12-16EF213EDFA2}"/>
              </a:ext>
            </a:extLst>
          </p:cNvPr>
          <p:cNvSpPr/>
          <p:nvPr/>
        </p:nvSpPr>
        <p:spPr>
          <a:xfrm>
            <a:off x="3557009" y="1004272"/>
            <a:ext cx="756056" cy="451262"/>
          </a:xfrm>
          <a:prstGeom prst="rightArrow">
            <a:avLst/>
          </a:prstGeom>
          <a:solidFill>
            <a:schemeClr val="tx1">
              <a:lumMod val="50000"/>
              <a:lumOff val="50000"/>
            </a:schemeClr>
          </a:solid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w="0"/>
              <a:solidFill>
                <a:schemeClr val="accent1"/>
              </a:solidFill>
              <a:effectLst>
                <a:outerShdw blurRad="38100" dist="25400" dir="5400000" algn="ctr" rotWithShape="0">
                  <a:srgbClr val="6E747A">
                    <a:alpha val="43000"/>
                  </a:srgbClr>
                </a:outerShdw>
              </a:effectLst>
            </a:endParaRPr>
          </a:p>
        </p:txBody>
      </p:sp>
      <p:pic>
        <p:nvPicPr>
          <p:cNvPr id="55" name="Picture 54">
            <a:extLst>
              <a:ext uri="{FF2B5EF4-FFF2-40B4-BE49-F238E27FC236}">
                <a16:creationId xmlns:a16="http://schemas.microsoft.com/office/drawing/2014/main" id="{47EC957A-9026-FE24-E06B-3BECCC5B486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514783" y="291802"/>
            <a:ext cx="4698458" cy="1818464"/>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sp>
        <p:nvSpPr>
          <p:cNvPr id="58" name="Arrow: Bent-Up 57">
            <a:extLst>
              <a:ext uri="{FF2B5EF4-FFF2-40B4-BE49-F238E27FC236}">
                <a16:creationId xmlns:a16="http://schemas.microsoft.com/office/drawing/2014/main" id="{89068EA5-071E-247F-0685-530DA3AACED8}"/>
              </a:ext>
            </a:extLst>
          </p:cNvPr>
          <p:cNvSpPr/>
          <p:nvPr/>
        </p:nvSpPr>
        <p:spPr>
          <a:xfrm flipV="1">
            <a:off x="9529251" y="1059959"/>
            <a:ext cx="1518798" cy="1476601"/>
          </a:xfrm>
          <a:prstGeom prst="bentUpArrow">
            <a:avLst>
              <a:gd name="adj1" fmla="val 23576"/>
              <a:gd name="adj2" fmla="val 25000"/>
              <a:gd name="adj3" fmla="val 30694"/>
            </a:avLst>
          </a:prstGeom>
          <a:solidFill>
            <a:schemeClr val="tx1">
              <a:lumMod val="50000"/>
              <a:lumOff val="50000"/>
            </a:schemeClr>
          </a:solidFill>
          <a:ln w="19050">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60" name="Picture 59">
            <a:extLst>
              <a:ext uri="{FF2B5EF4-FFF2-40B4-BE49-F238E27FC236}">
                <a16:creationId xmlns:a16="http://schemas.microsoft.com/office/drawing/2014/main" id="{9E01DD87-CEE0-5F3D-A2E2-83D8EA34874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196475" y="3187262"/>
            <a:ext cx="1163656" cy="1255240"/>
          </a:xfrm>
          <a:prstGeom prst="rect">
            <a:avLst/>
          </a:prstGeom>
        </p:spPr>
      </p:pic>
    </p:spTree>
    <p:extLst>
      <p:ext uri="{BB962C8B-B14F-4D97-AF65-F5344CB8AC3E}">
        <p14:creationId xmlns:p14="http://schemas.microsoft.com/office/powerpoint/2010/main" val="1371653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par>
                          <p:cTn id="8" fill="hold">
                            <p:stCondLst>
                              <p:cond delay="500"/>
                            </p:stCondLst>
                            <p:childTnLst>
                              <p:par>
                                <p:cTn id="9" presetID="26" presetClass="entr" presetSubtype="0"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down)">
                                      <p:cBhvr>
                                        <p:cTn id="11" dur="580">
                                          <p:stCondLst>
                                            <p:cond delay="0"/>
                                          </p:stCondLst>
                                        </p:cTn>
                                        <p:tgtEl>
                                          <p:spTgt spid="50"/>
                                        </p:tgtEl>
                                      </p:cBhvr>
                                    </p:animEffect>
                                    <p:anim calcmode="lin" valueType="num">
                                      <p:cBhvr>
                                        <p:cTn id="12"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17" dur="26">
                                          <p:stCondLst>
                                            <p:cond delay="650"/>
                                          </p:stCondLst>
                                        </p:cTn>
                                        <p:tgtEl>
                                          <p:spTgt spid="50"/>
                                        </p:tgtEl>
                                      </p:cBhvr>
                                      <p:to x="100000" y="60000"/>
                                    </p:animScale>
                                    <p:animScale>
                                      <p:cBhvr>
                                        <p:cTn id="18" dur="166" decel="50000">
                                          <p:stCondLst>
                                            <p:cond delay="676"/>
                                          </p:stCondLst>
                                        </p:cTn>
                                        <p:tgtEl>
                                          <p:spTgt spid="50"/>
                                        </p:tgtEl>
                                      </p:cBhvr>
                                      <p:to x="100000" y="100000"/>
                                    </p:animScale>
                                    <p:animScale>
                                      <p:cBhvr>
                                        <p:cTn id="19" dur="26">
                                          <p:stCondLst>
                                            <p:cond delay="1312"/>
                                          </p:stCondLst>
                                        </p:cTn>
                                        <p:tgtEl>
                                          <p:spTgt spid="50"/>
                                        </p:tgtEl>
                                      </p:cBhvr>
                                      <p:to x="100000" y="80000"/>
                                    </p:animScale>
                                    <p:animScale>
                                      <p:cBhvr>
                                        <p:cTn id="20" dur="166" decel="50000">
                                          <p:stCondLst>
                                            <p:cond delay="1338"/>
                                          </p:stCondLst>
                                        </p:cTn>
                                        <p:tgtEl>
                                          <p:spTgt spid="50"/>
                                        </p:tgtEl>
                                      </p:cBhvr>
                                      <p:to x="100000" y="100000"/>
                                    </p:animScale>
                                    <p:animScale>
                                      <p:cBhvr>
                                        <p:cTn id="21" dur="26">
                                          <p:stCondLst>
                                            <p:cond delay="1642"/>
                                          </p:stCondLst>
                                        </p:cTn>
                                        <p:tgtEl>
                                          <p:spTgt spid="50"/>
                                        </p:tgtEl>
                                      </p:cBhvr>
                                      <p:to x="100000" y="90000"/>
                                    </p:animScale>
                                    <p:animScale>
                                      <p:cBhvr>
                                        <p:cTn id="22" dur="166" decel="50000">
                                          <p:stCondLst>
                                            <p:cond delay="1668"/>
                                          </p:stCondLst>
                                        </p:cTn>
                                        <p:tgtEl>
                                          <p:spTgt spid="50"/>
                                        </p:tgtEl>
                                      </p:cBhvr>
                                      <p:to x="100000" y="100000"/>
                                    </p:animScale>
                                    <p:animScale>
                                      <p:cBhvr>
                                        <p:cTn id="23" dur="26">
                                          <p:stCondLst>
                                            <p:cond delay="1808"/>
                                          </p:stCondLst>
                                        </p:cTn>
                                        <p:tgtEl>
                                          <p:spTgt spid="50"/>
                                        </p:tgtEl>
                                      </p:cBhvr>
                                      <p:to x="100000" y="95000"/>
                                    </p:animScale>
                                    <p:animScale>
                                      <p:cBhvr>
                                        <p:cTn id="24" dur="166" decel="50000">
                                          <p:stCondLst>
                                            <p:cond delay="1834"/>
                                          </p:stCondLst>
                                        </p:cTn>
                                        <p:tgtEl>
                                          <p:spTgt spid="50"/>
                                        </p:tgtEl>
                                      </p:cBhvr>
                                      <p:to x="100000" y="100000"/>
                                    </p:animScale>
                                  </p:childTnLst>
                                </p:cTn>
                              </p:par>
                            </p:childTnLst>
                          </p:cTn>
                        </p:par>
                        <p:par>
                          <p:cTn id="25" fill="hold">
                            <p:stCondLst>
                              <p:cond delay="2500"/>
                            </p:stCondLst>
                            <p:childTnLst>
                              <p:par>
                                <p:cTn id="26" presetID="14" presetClass="entr" presetSubtype="10" fill="hold" nodeType="after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randombar(horizontal)">
                                      <p:cBhvr>
                                        <p:cTn id="28" dur="1000"/>
                                        <p:tgtEl>
                                          <p:spTgt spid="55"/>
                                        </p:tgtEl>
                                      </p:cBhvr>
                                    </p:animEffect>
                                  </p:childTnLst>
                                </p:cTn>
                              </p:par>
                            </p:childTnLst>
                          </p:cTn>
                        </p:par>
                        <p:par>
                          <p:cTn id="29" fill="hold">
                            <p:stCondLst>
                              <p:cond delay="3500"/>
                            </p:stCondLst>
                            <p:childTnLst>
                              <p:par>
                                <p:cTn id="30" presetID="2" presetClass="entr" presetSubtype="1" fill="hold" grpId="0" nodeType="after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additive="base">
                                        <p:cTn id="32" dur="500" fill="hold"/>
                                        <p:tgtEl>
                                          <p:spTgt spid="58"/>
                                        </p:tgtEl>
                                        <p:attrNameLst>
                                          <p:attrName>ppt_x</p:attrName>
                                        </p:attrNameLst>
                                      </p:cBhvr>
                                      <p:tavLst>
                                        <p:tav tm="0">
                                          <p:val>
                                            <p:strVal val="#ppt_x"/>
                                          </p:val>
                                        </p:tav>
                                        <p:tav tm="100000">
                                          <p:val>
                                            <p:strVal val="#ppt_x"/>
                                          </p:val>
                                        </p:tav>
                                      </p:tavLst>
                                    </p:anim>
                                    <p:anim calcmode="lin" valueType="num">
                                      <p:cBhvr additive="base">
                                        <p:cTn id="33" dur="500" fill="hold"/>
                                        <p:tgtEl>
                                          <p:spTgt spid="58"/>
                                        </p:tgtEl>
                                        <p:attrNameLst>
                                          <p:attrName>ppt_y</p:attrName>
                                        </p:attrNameLst>
                                      </p:cBhvr>
                                      <p:tavLst>
                                        <p:tav tm="0">
                                          <p:val>
                                            <p:strVal val="0-#ppt_h/2"/>
                                          </p:val>
                                        </p:tav>
                                        <p:tav tm="100000">
                                          <p:val>
                                            <p:strVal val="#ppt_y"/>
                                          </p:val>
                                        </p:tav>
                                      </p:tavLst>
                                    </p:anim>
                                  </p:childTnLst>
                                </p:cTn>
                              </p:par>
                            </p:childTnLst>
                          </p:cTn>
                        </p:par>
                        <p:par>
                          <p:cTn id="34" fill="hold">
                            <p:stCondLst>
                              <p:cond delay="4000"/>
                            </p:stCondLst>
                            <p:childTnLst>
                              <p:par>
                                <p:cTn id="35" presetID="6" presetClass="entr" presetSubtype="16" fill="hold"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circle(in)">
                                      <p:cBhvr>
                                        <p:cTn id="37" dur="2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5000">
        <p15:prstTrans prst="curtains"/>
      </p:transition>
    </mc:Choice>
    <mc:Fallback xmlns="">
      <p:transition spd="slow" advTm="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2-12-11 at 3.47.08 PM">
            <a:hlinkClick r:id="" action="ppaction://media"/>
            <a:extLst>
              <a:ext uri="{FF2B5EF4-FFF2-40B4-BE49-F238E27FC236}">
                <a16:creationId xmlns:a16="http://schemas.microsoft.com/office/drawing/2014/main" id="{692ABA74-CD30-2122-D78D-BEE199DC6DE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4593"/>
            <a:ext cx="12192000" cy="6952593"/>
          </a:xfrm>
          <a:prstGeom prst="rect">
            <a:avLst/>
          </a:prstGeom>
        </p:spPr>
      </p:pic>
    </p:spTree>
    <p:extLst>
      <p:ext uri="{BB962C8B-B14F-4D97-AF65-F5344CB8AC3E}">
        <p14:creationId xmlns:p14="http://schemas.microsoft.com/office/powerpoint/2010/main" val="286088289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F8433A-02A0-DF28-E615-C7B31C731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09529" y="2514600"/>
            <a:ext cx="6360260" cy="3842657"/>
          </a:xfrm>
          <a:prstGeom prst="rect">
            <a:avLst/>
          </a:prstGeom>
        </p:spPr>
      </p:pic>
      <p:pic>
        <p:nvPicPr>
          <p:cNvPr id="10" name="Picture 9">
            <a:extLst>
              <a:ext uri="{FF2B5EF4-FFF2-40B4-BE49-F238E27FC236}">
                <a16:creationId xmlns:a16="http://schemas.microsoft.com/office/drawing/2014/main" id="{420143D3-52B4-B78C-00F2-4D4179077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6708" y="2158432"/>
            <a:ext cx="908277" cy="908277"/>
          </a:xfrm>
          <a:prstGeom prst="rect">
            <a:avLst/>
          </a:prstGeom>
        </p:spPr>
      </p:pic>
      <p:pic>
        <p:nvPicPr>
          <p:cNvPr id="12" name="Picture 11">
            <a:extLst>
              <a:ext uri="{FF2B5EF4-FFF2-40B4-BE49-F238E27FC236}">
                <a16:creationId xmlns:a16="http://schemas.microsoft.com/office/drawing/2014/main" id="{D3B11952-B7AE-A1AE-7237-492CC924B549}"/>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rot="13303447" flipH="1">
            <a:off x="5560436" y="2403047"/>
            <a:ext cx="759411" cy="759411"/>
          </a:xfrm>
          <a:prstGeom prst="rect">
            <a:avLst/>
          </a:prstGeom>
          <a:solidFill>
            <a:schemeClr val="bg1"/>
          </a:solidFill>
        </p:spPr>
      </p:pic>
      <p:pic>
        <p:nvPicPr>
          <p:cNvPr id="14" name="Picture 13">
            <a:extLst>
              <a:ext uri="{FF2B5EF4-FFF2-40B4-BE49-F238E27FC236}">
                <a16:creationId xmlns:a16="http://schemas.microsoft.com/office/drawing/2014/main" id="{8738A291-474F-B8B1-F9F2-D2EF9DE64F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833" y="2050891"/>
            <a:ext cx="1267968" cy="1267968"/>
          </a:xfrm>
          <a:prstGeom prst="rect">
            <a:avLst/>
          </a:prstGeom>
        </p:spPr>
      </p:pic>
      <p:pic>
        <p:nvPicPr>
          <p:cNvPr id="16" name="Picture 15">
            <a:extLst>
              <a:ext uri="{FF2B5EF4-FFF2-40B4-BE49-F238E27FC236}">
                <a16:creationId xmlns:a16="http://schemas.microsoft.com/office/drawing/2014/main" id="{B480DD2F-9090-9A63-2ABC-CEE9A6BC62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4892" y="2571618"/>
            <a:ext cx="609645" cy="609645"/>
          </a:xfrm>
          <a:prstGeom prst="rect">
            <a:avLst/>
          </a:prstGeom>
        </p:spPr>
      </p:pic>
      <p:sp>
        <p:nvSpPr>
          <p:cNvPr id="17" name="Right Brace 16">
            <a:extLst>
              <a:ext uri="{FF2B5EF4-FFF2-40B4-BE49-F238E27FC236}">
                <a16:creationId xmlns:a16="http://schemas.microsoft.com/office/drawing/2014/main" id="{B05DA736-08F9-5FB1-0FEE-49C56E5A0F3C}"/>
              </a:ext>
            </a:extLst>
          </p:cNvPr>
          <p:cNvSpPr/>
          <p:nvPr/>
        </p:nvSpPr>
        <p:spPr>
          <a:xfrm>
            <a:off x="6535746" y="1710340"/>
            <a:ext cx="468086" cy="1608519"/>
          </a:xfrm>
          <a:prstGeom prst="rightBrace">
            <a:avLst>
              <a:gd name="adj1" fmla="val 79798"/>
              <a:gd name="adj2" fmla="val 50850"/>
            </a:avLst>
          </a:prstGeom>
          <a:solidFill>
            <a:schemeClr val="bg1"/>
          </a:solidFill>
          <a:ln w="38100"/>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8" name="Rectangle 17">
            <a:extLst>
              <a:ext uri="{FF2B5EF4-FFF2-40B4-BE49-F238E27FC236}">
                <a16:creationId xmlns:a16="http://schemas.microsoft.com/office/drawing/2014/main" id="{5020619B-EDC1-4F3B-6BA3-89F67DEDEF9D}"/>
              </a:ext>
            </a:extLst>
          </p:cNvPr>
          <p:cNvSpPr/>
          <p:nvPr/>
        </p:nvSpPr>
        <p:spPr>
          <a:xfrm>
            <a:off x="7688195" y="2050891"/>
            <a:ext cx="3624710" cy="923330"/>
          </a:xfrm>
          <a:prstGeom prst="rect">
            <a:avLst/>
          </a:prstGeom>
          <a:solidFill>
            <a:schemeClr val="bg1"/>
          </a:solidFill>
        </p:spPr>
        <p:txBody>
          <a:bodyPr wrap="none" lIns="91440" tIns="45720" rIns="91440" bIns="45720">
            <a:spAutoFit/>
          </a:bodyPr>
          <a:lstStyle/>
          <a:p>
            <a:pPr algn="ctr"/>
            <a:r>
              <a:rPr lang="en-US" sz="5400" b="1" cap="none" spc="0" dirty="0">
                <a:ln/>
                <a:solidFill>
                  <a:schemeClr val="tx1">
                    <a:lumMod val="85000"/>
                    <a:lumOff val="15000"/>
                  </a:schemeClr>
                </a:solidFill>
                <a:effectLst>
                  <a:outerShdw blurRad="38100" dist="19050" dir="2700000" algn="tl" rotWithShape="0">
                    <a:schemeClr val="dk1">
                      <a:lumMod val="50000"/>
                      <a:alpha val="40000"/>
                    </a:schemeClr>
                  </a:outerShdw>
                </a:effectLst>
              </a:rPr>
              <a:t>N = __  x  __</a:t>
            </a:r>
          </a:p>
        </p:txBody>
      </p:sp>
      <p:sp>
        <p:nvSpPr>
          <p:cNvPr id="2" name="TextBox 1">
            <a:extLst>
              <a:ext uri="{FF2B5EF4-FFF2-40B4-BE49-F238E27FC236}">
                <a16:creationId xmlns:a16="http://schemas.microsoft.com/office/drawing/2014/main" id="{84815A11-AB38-20A7-A048-D4444E4E13DC}"/>
              </a:ext>
            </a:extLst>
          </p:cNvPr>
          <p:cNvSpPr txBox="1"/>
          <p:nvPr/>
        </p:nvSpPr>
        <p:spPr>
          <a:xfrm>
            <a:off x="8972967" y="1866225"/>
            <a:ext cx="468086" cy="1107996"/>
          </a:xfrm>
          <a:prstGeom prst="rect">
            <a:avLst/>
          </a:prstGeom>
          <a:noFill/>
        </p:spPr>
        <p:txBody>
          <a:bodyPr wrap="square" rtlCol="0">
            <a:spAutoFit/>
          </a:bodyPr>
          <a:lstStyle/>
          <a:p>
            <a:r>
              <a:rPr lang="en-US" sz="6600" b="1" dirty="0">
                <a:solidFill>
                  <a:srgbClr val="FF0000"/>
                </a:solidFill>
              </a:rPr>
              <a:t>?</a:t>
            </a:r>
            <a:endParaRPr lang="en-IN" sz="6600" b="1" dirty="0">
              <a:solidFill>
                <a:srgbClr val="FF0000"/>
              </a:solidFill>
            </a:endParaRPr>
          </a:p>
        </p:txBody>
      </p:sp>
      <p:sp>
        <p:nvSpPr>
          <p:cNvPr id="4" name="TextBox 3">
            <a:extLst>
              <a:ext uri="{FF2B5EF4-FFF2-40B4-BE49-F238E27FC236}">
                <a16:creationId xmlns:a16="http://schemas.microsoft.com/office/drawing/2014/main" id="{54F5CE2A-FEEF-C13C-AE6F-0C2DA54D7572}"/>
              </a:ext>
            </a:extLst>
          </p:cNvPr>
          <p:cNvSpPr txBox="1"/>
          <p:nvPr/>
        </p:nvSpPr>
        <p:spPr>
          <a:xfrm>
            <a:off x="10577108" y="1866225"/>
            <a:ext cx="468086" cy="1107996"/>
          </a:xfrm>
          <a:prstGeom prst="rect">
            <a:avLst/>
          </a:prstGeom>
          <a:noFill/>
        </p:spPr>
        <p:txBody>
          <a:bodyPr wrap="square" rtlCol="0">
            <a:spAutoFit/>
          </a:bodyPr>
          <a:lstStyle/>
          <a:p>
            <a:r>
              <a:rPr lang="en-US" sz="6600" b="1" dirty="0">
                <a:solidFill>
                  <a:srgbClr val="FF0000"/>
                </a:solidFill>
              </a:rPr>
              <a:t>?</a:t>
            </a:r>
            <a:endParaRPr lang="en-IN" sz="6600" b="1" dirty="0">
              <a:solidFill>
                <a:srgbClr val="FF0000"/>
              </a:solidFill>
            </a:endParaRPr>
          </a:p>
        </p:txBody>
      </p:sp>
      <p:grpSp>
        <p:nvGrpSpPr>
          <p:cNvPr id="28" name="Group 27">
            <a:extLst>
              <a:ext uri="{FF2B5EF4-FFF2-40B4-BE49-F238E27FC236}">
                <a16:creationId xmlns:a16="http://schemas.microsoft.com/office/drawing/2014/main" id="{45E17CF2-93E7-4F67-1E3D-BA1893CC0029}"/>
              </a:ext>
            </a:extLst>
          </p:cNvPr>
          <p:cNvGrpSpPr/>
          <p:nvPr/>
        </p:nvGrpSpPr>
        <p:grpSpPr>
          <a:xfrm>
            <a:off x="9192692" y="2248964"/>
            <a:ext cx="1441580" cy="1864596"/>
            <a:chOff x="9192692" y="2248964"/>
            <a:chExt cx="1441580" cy="1864596"/>
          </a:xfrm>
        </p:grpSpPr>
        <p:sp>
          <p:nvSpPr>
            <p:cNvPr id="15" name="Arc 14">
              <a:extLst>
                <a:ext uri="{FF2B5EF4-FFF2-40B4-BE49-F238E27FC236}">
                  <a16:creationId xmlns:a16="http://schemas.microsoft.com/office/drawing/2014/main" id="{EF87BD18-B2C7-7191-387D-ED74A865908A}"/>
                </a:ext>
              </a:extLst>
            </p:cNvPr>
            <p:cNvSpPr/>
            <p:nvPr/>
          </p:nvSpPr>
          <p:spPr>
            <a:xfrm rot="16581026" flipH="1">
              <a:off x="8981184" y="2460472"/>
              <a:ext cx="1864596" cy="1441580"/>
            </a:xfrm>
            <a:prstGeom prst="arc">
              <a:avLst>
                <a:gd name="adj1" fmla="val 16200000"/>
                <a:gd name="adj2" fmla="val 20440062"/>
              </a:avLst>
            </a:prstGeom>
            <a:ln w="76200">
              <a:solidFill>
                <a:srgbClr val="B9B9B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0" name="Arrow: Chevron 19">
              <a:extLst>
                <a:ext uri="{FF2B5EF4-FFF2-40B4-BE49-F238E27FC236}">
                  <a16:creationId xmlns:a16="http://schemas.microsoft.com/office/drawing/2014/main" id="{77DF833C-2107-39A1-A23C-5DA2CE7DF3E3}"/>
                </a:ext>
              </a:extLst>
            </p:cNvPr>
            <p:cNvSpPr/>
            <p:nvPr/>
          </p:nvSpPr>
          <p:spPr>
            <a:xfrm rot="3548695">
              <a:off x="9391571" y="3805446"/>
              <a:ext cx="217957" cy="356442"/>
            </a:xfrm>
            <a:prstGeom prst="chevron">
              <a:avLst/>
            </a:prstGeom>
            <a:solidFill>
              <a:srgbClr val="B9B9B9"/>
            </a:solidFill>
            <a:ln>
              <a:solidFill>
                <a:srgbClr val="B9B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29" name="Group 28">
            <a:extLst>
              <a:ext uri="{FF2B5EF4-FFF2-40B4-BE49-F238E27FC236}">
                <a16:creationId xmlns:a16="http://schemas.microsoft.com/office/drawing/2014/main" id="{74B5E8C1-EDFD-7199-B31C-446E89E0E0F2}"/>
              </a:ext>
            </a:extLst>
          </p:cNvPr>
          <p:cNvGrpSpPr/>
          <p:nvPr/>
        </p:nvGrpSpPr>
        <p:grpSpPr>
          <a:xfrm>
            <a:off x="9521165" y="2226590"/>
            <a:ext cx="1441580" cy="1864596"/>
            <a:chOff x="9521165" y="2226590"/>
            <a:chExt cx="1441580" cy="1864596"/>
          </a:xfrm>
        </p:grpSpPr>
        <p:sp>
          <p:nvSpPr>
            <p:cNvPr id="19" name="Arc 18">
              <a:extLst>
                <a:ext uri="{FF2B5EF4-FFF2-40B4-BE49-F238E27FC236}">
                  <a16:creationId xmlns:a16="http://schemas.microsoft.com/office/drawing/2014/main" id="{854CAEA4-FCB3-73D1-EDF4-1692678538C6}"/>
                </a:ext>
              </a:extLst>
            </p:cNvPr>
            <p:cNvSpPr/>
            <p:nvPr/>
          </p:nvSpPr>
          <p:spPr>
            <a:xfrm rot="5018974">
              <a:off x="9309657" y="2438098"/>
              <a:ext cx="1864596" cy="1441580"/>
            </a:xfrm>
            <a:prstGeom prst="arc">
              <a:avLst>
                <a:gd name="adj1" fmla="val 16443842"/>
                <a:gd name="adj2" fmla="val 20440062"/>
              </a:avLst>
            </a:prstGeom>
            <a:ln w="76200">
              <a:solidFill>
                <a:srgbClr val="B9B9B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Arrow: Chevron 20">
              <a:extLst>
                <a:ext uri="{FF2B5EF4-FFF2-40B4-BE49-F238E27FC236}">
                  <a16:creationId xmlns:a16="http://schemas.microsoft.com/office/drawing/2014/main" id="{C1893F7B-8896-34D1-D1FA-C00E09A9206D}"/>
                </a:ext>
              </a:extLst>
            </p:cNvPr>
            <p:cNvSpPr/>
            <p:nvPr/>
          </p:nvSpPr>
          <p:spPr>
            <a:xfrm rot="8007687">
              <a:off x="10542874" y="3792854"/>
              <a:ext cx="173035" cy="356442"/>
            </a:xfrm>
            <a:prstGeom prst="chevron">
              <a:avLst/>
            </a:prstGeom>
            <a:solidFill>
              <a:srgbClr val="B9B9B9"/>
            </a:solidFill>
            <a:ln>
              <a:solidFill>
                <a:srgbClr val="B9B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5" name="TextBox 24">
            <a:extLst>
              <a:ext uri="{FF2B5EF4-FFF2-40B4-BE49-F238E27FC236}">
                <a16:creationId xmlns:a16="http://schemas.microsoft.com/office/drawing/2014/main" id="{39B4222F-4181-B845-0DAA-A348A28CD124}"/>
              </a:ext>
            </a:extLst>
          </p:cNvPr>
          <p:cNvSpPr txBox="1"/>
          <p:nvPr/>
        </p:nvSpPr>
        <p:spPr>
          <a:xfrm>
            <a:off x="9207010" y="4090558"/>
            <a:ext cx="2882437" cy="923330"/>
          </a:xfrm>
          <a:prstGeom prst="rect">
            <a:avLst/>
          </a:prstGeom>
          <a:noFill/>
        </p:spPr>
        <p:txBody>
          <a:bodyPr wrap="square" rtlCol="0">
            <a:spAutoFit/>
          </a:bodyPr>
          <a:lstStyle/>
          <a:p>
            <a:r>
              <a:rPr lang="en-US" sz="5400" b="1" dirty="0">
                <a:effectLst>
                  <a:outerShdw blurRad="38100" dist="38100" dir="2700000" algn="tl">
                    <a:srgbClr val="000000">
                      <a:alpha val="43137"/>
                    </a:srgbClr>
                  </a:outerShdw>
                </a:effectLst>
              </a:rPr>
              <a:t>HARD</a:t>
            </a:r>
            <a:endParaRPr lang="en-IN" sz="5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455156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1000"/>
                                        <p:tgtEl>
                                          <p:spTgt spid="17"/>
                                        </p:tgtEl>
                                      </p:cBhvr>
                                    </p:animEffect>
                                  </p:childTnLst>
                                </p:cTn>
                              </p:par>
                            </p:childTnLst>
                          </p:cTn>
                        </p:par>
                        <p:par>
                          <p:cTn id="8" fill="hold">
                            <p:stCondLst>
                              <p:cond delay="100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par>
                                <p:cTn id="12" presetID="2" presetClass="entr" presetSubtype="1"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2600"/>
                            </p:stCondLst>
                            <p:childTnLst>
                              <p:par>
                                <p:cTn id="21" presetID="47" presetClass="entr" presetSubtype="0"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anim calcmode="lin" valueType="num">
                                      <p:cBhvr>
                                        <p:cTn id="29" dur="1000" fill="hold"/>
                                        <p:tgtEl>
                                          <p:spTgt spid="29"/>
                                        </p:tgtEl>
                                        <p:attrNameLst>
                                          <p:attrName>ppt_x</p:attrName>
                                        </p:attrNameLst>
                                      </p:cBhvr>
                                      <p:tavLst>
                                        <p:tav tm="0">
                                          <p:val>
                                            <p:strVal val="#ppt_x"/>
                                          </p:val>
                                        </p:tav>
                                        <p:tav tm="100000">
                                          <p:val>
                                            <p:strVal val="#ppt_x"/>
                                          </p:val>
                                        </p:tav>
                                      </p:tavLst>
                                    </p:anim>
                                    <p:anim calcmode="lin" valueType="num">
                                      <p:cBhvr>
                                        <p:cTn id="30" dur="1000" fill="hold"/>
                                        <p:tgtEl>
                                          <p:spTgt spid="29"/>
                                        </p:tgtEl>
                                        <p:attrNameLst>
                                          <p:attrName>ppt_y</p:attrName>
                                        </p:attrNameLst>
                                      </p:cBhvr>
                                      <p:tavLst>
                                        <p:tav tm="0">
                                          <p:val>
                                            <p:strVal val="#ppt_y-.1"/>
                                          </p:val>
                                        </p:tav>
                                        <p:tav tm="100000">
                                          <p:val>
                                            <p:strVal val="#ppt_y"/>
                                          </p:val>
                                        </p:tav>
                                      </p:tavLst>
                                    </p:anim>
                                  </p:childTnLst>
                                </p:cTn>
                              </p:par>
                            </p:childTnLst>
                          </p:cTn>
                        </p:par>
                        <p:par>
                          <p:cTn id="31" fill="hold">
                            <p:stCondLst>
                              <p:cond delay="3600"/>
                            </p:stCondLst>
                            <p:childTnLst>
                              <p:par>
                                <p:cTn id="32" presetID="14" presetClass="entr" presetSubtype="10"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randombar(horizontal)">
                                      <p:cBhvr>
                                        <p:cTn id="34"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 grpId="0"/>
      <p:bldP spid="4"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2324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E6B8421-8960-BF42-D6A2-BB3BC93151C4}"/>
              </a:ext>
            </a:extLst>
          </p:cNvPr>
          <p:cNvSpPr/>
          <p:nvPr/>
        </p:nvSpPr>
        <p:spPr>
          <a:xfrm>
            <a:off x="1921924" y="1173563"/>
            <a:ext cx="4523014" cy="2767809"/>
          </a:xfrm>
          <a:prstGeom prst="rect">
            <a:avLst/>
          </a:prstGeom>
          <a:solidFill>
            <a:srgbClr val="00B050"/>
          </a:solidFill>
          <a:ln w="57150">
            <a:solidFill>
              <a:schemeClr val="tx1"/>
            </a:solidFill>
          </a:ln>
        </p:spPr>
        <p:style>
          <a:lnRef idx="0">
            <a:schemeClr val="accent1"/>
          </a:lnRef>
          <a:fillRef idx="3">
            <a:schemeClr val="accent1"/>
          </a:fillRef>
          <a:effectRef idx="3">
            <a:schemeClr val="accent1"/>
          </a:effectRef>
          <a:fontRef idx="minor">
            <a:schemeClr val="lt1"/>
          </a:fontRef>
        </p:style>
        <p:txBody>
          <a:bodyPr rtlCol="0" anchor="ctr"/>
          <a:lstStyle/>
          <a:p>
            <a:r>
              <a:rPr lang="en-US" sz="2200" b="1" dirty="0">
                <a:latin typeface="Bahnschrift" panose="020B0502040204020203" pitchFamily="34" charset="0"/>
                <a:cs typeface="Arial" panose="020B0604020202020204" pitchFamily="34" charset="0"/>
              </a:rPr>
              <a:t>Yes, by making a computer with a billion CPU’S or maybe just </a:t>
            </a:r>
            <a:r>
              <a:rPr lang="en-US" sz="2200" b="1" dirty="0">
                <a:solidFill>
                  <a:srgbClr val="FF9900"/>
                </a:solidFill>
                <a:latin typeface="Bahnschrift" panose="020B0502040204020203" pitchFamily="34" charset="0"/>
                <a:cs typeface="Arial" panose="020B0604020202020204" pitchFamily="34" charset="0"/>
              </a:rPr>
              <a:t>one</a:t>
            </a:r>
            <a:r>
              <a:rPr lang="en-US" sz="2200" b="1" dirty="0">
                <a:latin typeface="Bahnschrift" panose="020B0502040204020203" pitchFamily="34" charset="0"/>
                <a:cs typeface="Arial" panose="020B0604020202020204" pitchFamily="34" charset="0"/>
              </a:rPr>
              <a:t> </a:t>
            </a:r>
            <a:r>
              <a:rPr lang="en-US" sz="2200" b="1" dirty="0">
                <a:solidFill>
                  <a:srgbClr val="FF9900"/>
                </a:solidFill>
                <a:latin typeface="Bahnschrift" panose="020B0502040204020203" pitchFamily="34" charset="0"/>
                <a:cs typeface="Arial" panose="020B0604020202020204" pitchFamily="34" charset="0"/>
              </a:rPr>
              <a:t>Quantum Computer using nanotechnology</a:t>
            </a:r>
            <a:r>
              <a:rPr lang="en-US" sz="2200" b="1" dirty="0">
                <a:latin typeface="Bahnschrift" panose="020B0502040204020203" pitchFamily="34" charset="0"/>
                <a:cs typeface="Arial" panose="020B0604020202020204" pitchFamily="34" charset="0"/>
              </a:rPr>
              <a:t>. Due to recent developments in the field of nanotechnology, quantum computers are now in an advanced stage of development.</a:t>
            </a:r>
          </a:p>
        </p:txBody>
      </p:sp>
      <p:sp>
        <p:nvSpPr>
          <p:cNvPr id="18" name="Rectangle 17">
            <a:extLst>
              <a:ext uri="{FF2B5EF4-FFF2-40B4-BE49-F238E27FC236}">
                <a16:creationId xmlns:a16="http://schemas.microsoft.com/office/drawing/2014/main" id="{4BF11189-4741-BA81-32A7-281EBC0A4030}"/>
              </a:ext>
            </a:extLst>
          </p:cNvPr>
          <p:cNvSpPr/>
          <p:nvPr/>
        </p:nvSpPr>
        <p:spPr>
          <a:xfrm>
            <a:off x="6444939" y="3909149"/>
            <a:ext cx="4523014" cy="2707272"/>
          </a:xfrm>
          <a:prstGeom prst="rect">
            <a:avLst/>
          </a:prstGeom>
          <a:solidFill>
            <a:srgbClr val="00B0F0"/>
          </a:solidFill>
          <a:ln w="57150">
            <a:solidFill>
              <a:schemeClr val="tx1"/>
            </a:solidFill>
          </a:ln>
        </p:spPr>
        <p:style>
          <a:lnRef idx="0">
            <a:schemeClr val="accent2"/>
          </a:lnRef>
          <a:fillRef idx="3">
            <a:schemeClr val="accent2"/>
          </a:fillRef>
          <a:effectRef idx="3">
            <a:schemeClr val="accent2"/>
          </a:effectRef>
          <a:fontRef idx="minor">
            <a:schemeClr val="lt1"/>
          </a:fontRef>
        </p:style>
        <p:txBody>
          <a:bodyPr rtlCol="0" anchor="ctr"/>
          <a:lstStyle/>
          <a:p>
            <a:endParaRPr lang="en-US" sz="2200" b="1" dirty="0">
              <a:latin typeface="Bahnschrift" panose="020B0502040204020203" pitchFamily="34" charset="0"/>
            </a:endParaRPr>
          </a:p>
          <a:p>
            <a:r>
              <a:rPr lang="en-US" sz="2200" b="1" dirty="0">
                <a:latin typeface="Bahnschrift" panose="020B0502040204020203" pitchFamily="34" charset="0"/>
              </a:rPr>
              <a:t>Any digital system that uses existing public standards for public-key cryptography, or that is planning to transition to such cryptography, could be vulnerable to an attack by a quantum computer.</a:t>
            </a:r>
          </a:p>
          <a:p>
            <a:endParaRPr lang="en-IN" sz="2200" b="1" dirty="0">
              <a:latin typeface="Bahnschrift" panose="020B0502040204020203" pitchFamily="34" charset="0"/>
            </a:endParaRPr>
          </a:p>
        </p:txBody>
      </p:sp>
      <p:sp>
        <p:nvSpPr>
          <p:cNvPr id="22" name="TextBox 21">
            <a:extLst>
              <a:ext uri="{FF2B5EF4-FFF2-40B4-BE49-F238E27FC236}">
                <a16:creationId xmlns:a16="http://schemas.microsoft.com/office/drawing/2014/main" id="{8D9B2AF6-F7D7-775E-C086-0A43792D9216}"/>
              </a:ext>
            </a:extLst>
          </p:cNvPr>
          <p:cNvSpPr txBox="1"/>
          <p:nvPr/>
        </p:nvSpPr>
        <p:spPr>
          <a:xfrm>
            <a:off x="-446043" y="241580"/>
            <a:ext cx="11223172" cy="769441"/>
          </a:xfrm>
          <a:prstGeom prst="rect">
            <a:avLst/>
          </a:prstGeom>
          <a:noFill/>
        </p:spPr>
        <p:txBody>
          <a:bodyPr wrap="square">
            <a:spAutoFit/>
          </a:bodyPr>
          <a:lstStyle/>
          <a:p>
            <a:pPr algn="ctr"/>
            <a:r>
              <a:rPr lang="en-US" sz="4400" b="1" dirty="0">
                <a:solidFill>
                  <a:srgbClr val="C80E0F"/>
                </a:solidFill>
                <a:latin typeface="Bahnschrift" panose="020B0502040204020203" pitchFamily="34" charset="0"/>
              </a:rPr>
              <a:t>Is it possible to encrypt this data faster</a:t>
            </a:r>
            <a:endParaRPr lang="en-IN" sz="4400" b="1" dirty="0">
              <a:solidFill>
                <a:srgbClr val="C80E0F"/>
              </a:solidFill>
              <a:latin typeface="Bahnschrift" panose="020B0502040204020203" pitchFamily="34" charset="0"/>
            </a:endParaRPr>
          </a:p>
        </p:txBody>
      </p:sp>
      <p:pic>
        <p:nvPicPr>
          <p:cNvPr id="23" name="Picture 22" descr="d1ae93933ce74b9b8ee17d1481564355.png">
            <a:extLst>
              <a:ext uri="{FF2B5EF4-FFF2-40B4-BE49-F238E27FC236}">
                <a16:creationId xmlns:a16="http://schemas.microsoft.com/office/drawing/2014/main" id="{4F506F9E-C1D7-48C0-E0B9-F468A3EA451F}"/>
              </a:ext>
            </a:extLst>
          </p:cNvPr>
          <p:cNvPicPr>
            <a:picLocks noChangeAspect="1"/>
          </p:cNvPicPr>
          <p:nvPr/>
        </p:nvPicPr>
        <p:blipFill>
          <a:blip r:embed="rId2" cstate="print"/>
          <a:stretch>
            <a:fillRect/>
          </a:stretch>
        </p:blipFill>
        <p:spPr>
          <a:xfrm rot="423928">
            <a:off x="10026896" y="-207055"/>
            <a:ext cx="2493903" cy="2351314"/>
          </a:xfrm>
          <a:prstGeom prst="rect">
            <a:avLst/>
          </a:prstGeom>
        </p:spPr>
      </p:pic>
      <p:grpSp>
        <p:nvGrpSpPr>
          <p:cNvPr id="3" name="Group 2">
            <a:extLst>
              <a:ext uri="{FF2B5EF4-FFF2-40B4-BE49-F238E27FC236}">
                <a16:creationId xmlns:a16="http://schemas.microsoft.com/office/drawing/2014/main" id="{1EF67628-B08C-ABDD-8103-5F4296C3BA36}"/>
              </a:ext>
            </a:extLst>
          </p:cNvPr>
          <p:cNvGrpSpPr/>
          <p:nvPr/>
        </p:nvGrpSpPr>
        <p:grpSpPr>
          <a:xfrm>
            <a:off x="1921923" y="1173562"/>
            <a:ext cx="9046030" cy="5446502"/>
            <a:chOff x="1921923" y="1290628"/>
            <a:chExt cx="9046030" cy="5446502"/>
          </a:xfrm>
        </p:grpSpPr>
        <p:grpSp>
          <p:nvGrpSpPr>
            <p:cNvPr id="2" name="Group 1">
              <a:extLst>
                <a:ext uri="{FF2B5EF4-FFF2-40B4-BE49-F238E27FC236}">
                  <a16:creationId xmlns:a16="http://schemas.microsoft.com/office/drawing/2014/main" id="{75BF2B3B-741A-3E21-B829-BB8D3D3535A7}"/>
                </a:ext>
              </a:extLst>
            </p:cNvPr>
            <p:cNvGrpSpPr/>
            <p:nvPr/>
          </p:nvGrpSpPr>
          <p:grpSpPr>
            <a:xfrm>
              <a:off x="6444939" y="1290628"/>
              <a:ext cx="4523014" cy="2735585"/>
              <a:chOff x="6444939" y="1290628"/>
              <a:chExt cx="4523014" cy="2735585"/>
            </a:xfrm>
          </p:grpSpPr>
          <p:sp>
            <p:nvSpPr>
              <p:cNvPr id="19" name="Rectangle 18">
                <a:extLst>
                  <a:ext uri="{FF2B5EF4-FFF2-40B4-BE49-F238E27FC236}">
                    <a16:creationId xmlns:a16="http://schemas.microsoft.com/office/drawing/2014/main" id="{D9D8F918-56CA-51E8-9BF8-345B040AA07B}"/>
                  </a:ext>
                </a:extLst>
              </p:cNvPr>
              <p:cNvSpPr/>
              <p:nvPr/>
            </p:nvSpPr>
            <p:spPr>
              <a:xfrm>
                <a:off x="6444939" y="1290628"/>
                <a:ext cx="4523014" cy="2735585"/>
              </a:xfrm>
              <a:prstGeom prst="rect">
                <a:avLst/>
              </a:prstGeom>
              <a:solidFill>
                <a:schemeClr val="bg2"/>
              </a:solidFill>
              <a:ln w="57150">
                <a:solidFill>
                  <a:schemeClr val="tx1"/>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dirty="0"/>
              </a:p>
            </p:txBody>
          </p:sp>
          <p:pic>
            <p:nvPicPr>
              <p:cNvPr id="28" name="Picture 27">
                <a:extLst>
                  <a:ext uri="{FF2B5EF4-FFF2-40B4-BE49-F238E27FC236}">
                    <a16:creationId xmlns:a16="http://schemas.microsoft.com/office/drawing/2014/main" id="{7418B548-D40F-9A4D-07CD-C65C92B0F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337" y="1290629"/>
                <a:ext cx="4446218" cy="2523092"/>
              </a:xfrm>
              <a:prstGeom prst="rect">
                <a:avLst/>
              </a:prstGeom>
            </p:spPr>
          </p:pic>
        </p:grpSp>
        <p:pic>
          <p:nvPicPr>
            <p:cNvPr id="32" name="Picture 31">
              <a:extLst>
                <a:ext uri="{FF2B5EF4-FFF2-40B4-BE49-F238E27FC236}">
                  <a16:creationId xmlns:a16="http://schemas.microsoft.com/office/drawing/2014/main" id="{A7903A40-8009-AFC6-06B0-80528CD00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1923" y="4026214"/>
              <a:ext cx="4523015" cy="2710916"/>
            </a:xfrm>
            <a:prstGeom prst="rect">
              <a:avLst/>
            </a:prstGeom>
            <a:ln w="38100">
              <a:solidFill>
                <a:schemeClr val="tx1"/>
              </a:solidFill>
            </a:ln>
          </p:spPr>
        </p:pic>
      </p:grpSp>
      <p:pic>
        <p:nvPicPr>
          <p:cNvPr id="9" name="Picture 8" descr="teacher-png-hd-free-teacher-png-hd-446.png">
            <a:extLst>
              <a:ext uri="{FF2B5EF4-FFF2-40B4-BE49-F238E27FC236}">
                <a16:creationId xmlns:a16="http://schemas.microsoft.com/office/drawing/2014/main" id="{5BFCF434-A223-6FB0-6E9C-89996FB98136}"/>
              </a:ext>
            </a:extLst>
          </p:cNvPr>
          <p:cNvPicPr>
            <a:picLocks noChangeAspect="1"/>
          </p:cNvPicPr>
          <p:nvPr/>
        </p:nvPicPr>
        <p:blipFill>
          <a:blip r:embed="rId5"/>
          <a:stretch>
            <a:fillRect/>
          </a:stretch>
        </p:blipFill>
        <p:spPr>
          <a:xfrm>
            <a:off x="201385" y="3058886"/>
            <a:ext cx="2525213" cy="3799114"/>
          </a:xfrm>
          <a:prstGeom prst="rect">
            <a:avLst/>
          </a:prstGeom>
        </p:spPr>
      </p:pic>
    </p:spTree>
    <p:extLst>
      <p:ext uri="{BB962C8B-B14F-4D97-AF65-F5344CB8AC3E}">
        <p14:creationId xmlns:p14="http://schemas.microsoft.com/office/powerpoint/2010/main" val="13713998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iterate type="lt">
                                    <p:tmPct val="10000"/>
                                  </p:iterate>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2" presetClass="entr" presetSubtype="3"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 calcmode="lin" valueType="num">
                                      <p:cBhvr additive="base">
                                        <p:cTn id="10" dur="3000" fill="hold"/>
                                        <p:tgtEl>
                                          <p:spTgt spid="23"/>
                                        </p:tgtEl>
                                        <p:attrNameLst>
                                          <p:attrName>ppt_x</p:attrName>
                                        </p:attrNameLst>
                                      </p:cBhvr>
                                      <p:tavLst>
                                        <p:tav tm="0">
                                          <p:val>
                                            <p:strVal val="1+#ppt_w/2"/>
                                          </p:val>
                                        </p:tav>
                                        <p:tav tm="100000">
                                          <p:val>
                                            <p:strVal val="#ppt_x"/>
                                          </p:val>
                                        </p:tav>
                                      </p:tavLst>
                                    </p:anim>
                                    <p:anim calcmode="lin" valueType="num">
                                      <p:cBhvr additive="base">
                                        <p:cTn id="11" dur="3000" fill="hold"/>
                                        <p:tgtEl>
                                          <p:spTgt spid="23"/>
                                        </p:tgtEl>
                                        <p:attrNameLst>
                                          <p:attrName>ppt_y</p:attrName>
                                        </p:attrNameLst>
                                      </p:cBhvr>
                                      <p:tavLst>
                                        <p:tav tm="0">
                                          <p:val>
                                            <p:strVal val="0-#ppt_h/2"/>
                                          </p:val>
                                        </p:tav>
                                        <p:tav tm="100000">
                                          <p:val>
                                            <p:strVal val="#ppt_y"/>
                                          </p:val>
                                        </p:tav>
                                      </p:tavLst>
                                    </p:anim>
                                  </p:childTnLst>
                                </p:cTn>
                              </p:par>
                            </p:childTnLst>
                          </p:cTn>
                        </p:par>
                        <p:par>
                          <p:cTn id="12" fill="hold">
                            <p:stCondLst>
                              <p:cond delay="3200"/>
                            </p:stCondLst>
                            <p:childTnLst>
                              <p:par>
                                <p:cTn id="13" presetID="53" presetClass="entr" presetSubtype="16" fill="hold" grpId="0" nodeType="afterEffect">
                                  <p:stCondLst>
                                    <p:cond delay="1000"/>
                                  </p:stCondLst>
                                  <p:childTnLst>
                                    <p:set>
                                      <p:cBhvr>
                                        <p:cTn id="14" dur="1" fill="hold">
                                          <p:stCondLst>
                                            <p:cond delay="0"/>
                                          </p:stCondLst>
                                        </p:cTn>
                                        <p:tgtEl>
                                          <p:spTgt spid="17"/>
                                        </p:tgtEl>
                                        <p:attrNameLst>
                                          <p:attrName>style.visibility</p:attrName>
                                        </p:attrNameLst>
                                      </p:cBhvr>
                                      <p:to>
                                        <p:strVal val="visible"/>
                                      </p:to>
                                    </p:set>
                                    <p:anim calcmode="lin" valueType="num">
                                      <p:cBhvr>
                                        <p:cTn id="15" dur="2000" fill="hold"/>
                                        <p:tgtEl>
                                          <p:spTgt spid="17"/>
                                        </p:tgtEl>
                                        <p:attrNameLst>
                                          <p:attrName>ppt_w</p:attrName>
                                        </p:attrNameLst>
                                      </p:cBhvr>
                                      <p:tavLst>
                                        <p:tav tm="0">
                                          <p:val>
                                            <p:fltVal val="0"/>
                                          </p:val>
                                        </p:tav>
                                        <p:tav tm="100000">
                                          <p:val>
                                            <p:strVal val="#ppt_w"/>
                                          </p:val>
                                        </p:tav>
                                      </p:tavLst>
                                    </p:anim>
                                    <p:anim calcmode="lin" valueType="num">
                                      <p:cBhvr>
                                        <p:cTn id="16" dur="2000" fill="hold"/>
                                        <p:tgtEl>
                                          <p:spTgt spid="17"/>
                                        </p:tgtEl>
                                        <p:attrNameLst>
                                          <p:attrName>ppt_h</p:attrName>
                                        </p:attrNameLst>
                                      </p:cBhvr>
                                      <p:tavLst>
                                        <p:tav tm="0">
                                          <p:val>
                                            <p:fltVal val="0"/>
                                          </p:val>
                                        </p:tav>
                                        <p:tav tm="100000">
                                          <p:val>
                                            <p:strVal val="#ppt_h"/>
                                          </p:val>
                                        </p:tav>
                                      </p:tavLst>
                                    </p:anim>
                                    <p:animEffect transition="in" filter="fade">
                                      <p:cBhvr>
                                        <p:cTn id="17" dur="2000"/>
                                        <p:tgtEl>
                                          <p:spTgt spid="17"/>
                                        </p:tgtEl>
                                      </p:cBhvr>
                                    </p:animEffect>
                                  </p:childTnLst>
                                </p:cTn>
                              </p:par>
                              <p:par>
                                <p:cTn id="18" presetID="2" presetClass="entr" presetSubtype="8" fill="hold" nodeType="withEffect">
                                  <p:stCondLst>
                                    <p:cond delay="100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0-#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6200"/>
                            </p:stCondLst>
                            <p:childTnLst>
                              <p:par>
                                <p:cTn id="23" presetID="16" presetClass="entr" presetSubtype="21" fill="hold" nodeType="afterEffect">
                                  <p:stCondLst>
                                    <p:cond delay="300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2000"/>
                                        <p:tgtEl>
                                          <p:spTgt spid="3"/>
                                        </p:tgtEl>
                                      </p:cBhvr>
                                    </p:animEffect>
                                  </p:childTnLst>
                                </p:cTn>
                              </p:par>
                            </p:childTnLst>
                          </p:cTn>
                        </p:par>
                        <p:par>
                          <p:cTn id="26" fill="hold">
                            <p:stCondLst>
                              <p:cond delay="11200"/>
                            </p:stCondLst>
                            <p:childTnLst>
                              <p:par>
                                <p:cTn id="27" presetID="10"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3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7BEC07-677A-4993-006F-A41F31DE57AE}"/>
              </a:ext>
            </a:extLst>
          </p:cNvPr>
          <p:cNvSpPr txBox="1"/>
          <p:nvPr/>
        </p:nvSpPr>
        <p:spPr>
          <a:xfrm>
            <a:off x="1346717" y="212781"/>
            <a:ext cx="9338388" cy="1569660"/>
          </a:xfrm>
          <a:prstGeom prst="rect">
            <a:avLst/>
          </a:prstGeom>
          <a:noFill/>
        </p:spPr>
        <p:txBody>
          <a:bodyPr wrap="square" rtlCol="0">
            <a:spAutoFit/>
          </a:bodyPr>
          <a:lstStyle/>
          <a:p>
            <a:pPr algn="ctr"/>
            <a:r>
              <a:rPr lang="en-US" sz="4800" dirty="0">
                <a:solidFill>
                  <a:srgbClr val="00B050"/>
                </a:solidFill>
                <a:latin typeface="Segoe Print" panose="02000600000000000000" pitchFamily="2" charset="0"/>
              </a:rPr>
              <a:t>Nanotechnology</a:t>
            </a:r>
            <a:r>
              <a:rPr lang="en-US" sz="4800" dirty="0">
                <a:latin typeface="Segoe Print" panose="02000600000000000000" pitchFamily="2" charset="0"/>
              </a:rPr>
              <a:t> in </a:t>
            </a:r>
            <a:r>
              <a:rPr lang="en-US" sz="4800" dirty="0">
                <a:solidFill>
                  <a:srgbClr val="0070C0"/>
                </a:solidFill>
                <a:latin typeface="Segoe Print" panose="02000600000000000000" pitchFamily="2" charset="0"/>
              </a:rPr>
              <a:t>Computer Science</a:t>
            </a:r>
            <a:endParaRPr lang="en-IN" sz="4800" dirty="0">
              <a:solidFill>
                <a:srgbClr val="0070C0"/>
              </a:solidFill>
              <a:latin typeface="Segoe Print" panose="02000600000000000000" pitchFamily="2" charset="0"/>
            </a:endParaRPr>
          </a:p>
        </p:txBody>
      </p:sp>
      <p:pic>
        <p:nvPicPr>
          <p:cNvPr id="5" name="Picture 4">
            <a:extLst>
              <a:ext uri="{FF2B5EF4-FFF2-40B4-BE49-F238E27FC236}">
                <a16:creationId xmlns:a16="http://schemas.microsoft.com/office/drawing/2014/main" id="{4F4CA8A1-6E48-3E5C-946D-C7B5BED1FF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429" y="361822"/>
            <a:ext cx="1771261" cy="1171225"/>
          </a:xfrm>
          <a:prstGeom prst="rect">
            <a:avLst/>
          </a:prstGeom>
        </p:spPr>
      </p:pic>
      <p:sp>
        <p:nvSpPr>
          <p:cNvPr id="7" name="TextBox 6">
            <a:extLst>
              <a:ext uri="{FF2B5EF4-FFF2-40B4-BE49-F238E27FC236}">
                <a16:creationId xmlns:a16="http://schemas.microsoft.com/office/drawing/2014/main" id="{CC37DAAF-C268-0443-A7F9-C735B4C074D4}"/>
              </a:ext>
            </a:extLst>
          </p:cNvPr>
          <p:cNvSpPr txBox="1"/>
          <p:nvPr/>
        </p:nvSpPr>
        <p:spPr>
          <a:xfrm>
            <a:off x="141514" y="1923585"/>
            <a:ext cx="11908972" cy="847348"/>
          </a:xfrm>
          <a:prstGeom prst="rect">
            <a:avLst/>
          </a:prstGeom>
          <a:noFill/>
        </p:spPr>
        <p:txBody>
          <a:bodyPr wrap="square" rtlCol="0">
            <a:spAutoFit/>
          </a:bodyPr>
          <a:lstStyle/>
          <a:p>
            <a:pPr lvl="0">
              <a:lnSpc>
                <a:spcPct val="107000"/>
              </a:lnSpc>
            </a:pPr>
            <a:r>
              <a:rPr lang="en-IN" sz="2400" dirty="0">
                <a:effectLst/>
                <a:latin typeface="Bahnschrift Light" panose="020B0502040204020203" pitchFamily="34" charset="0"/>
                <a:ea typeface="Calibri" panose="020F0502020204030204" pitchFamily="34" charset="0"/>
                <a:cs typeface="Times New Roman" panose="02020603050405020304" pitchFamily="18" charset="0"/>
              </a:rPr>
              <a:t>Nanotechnology is now a days strengthening its roots in the field of computer science by contributing in the creation of more efficient computing components.</a:t>
            </a:r>
          </a:p>
        </p:txBody>
      </p:sp>
      <p:sp>
        <p:nvSpPr>
          <p:cNvPr id="8" name="TextBox 7">
            <a:extLst>
              <a:ext uri="{FF2B5EF4-FFF2-40B4-BE49-F238E27FC236}">
                <a16:creationId xmlns:a16="http://schemas.microsoft.com/office/drawing/2014/main" id="{D8496CA8-9930-878F-FB9F-A530C2595D00}"/>
              </a:ext>
            </a:extLst>
          </p:cNvPr>
          <p:cNvSpPr txBox="1"/>
          <p:nvPr/>
        </p:nvSpPr>
        <p:spPr>
          <a:xfrm>
            <a:off x="141514" y="4243313"/>
            <a:ext cx="11908972" cy="1569660"/>
          </a:xfrm>
          <a:prstGeom prst="rect">
            <a:avLst/>
          </a:prstGeom>
          <a:noFill/>
        </p:spPr>
        <p:txBody>
          <a:bodyPr wrap="square" rtlCol="0">
            <a:spAutoFit/>
          </a:bodyPr>
          <a:lstStyle/>
          <a:p>
            <a:r>
              <a:rPr lang="en-IN" sz="2400" dirty="0">
                <a:effectLst/>
                <a:latin typeface="Bahnschrift Light" panose="020B0502040204020203" pitchFamily="34" charset="0"/>
                <a:ea typeface="Calibri" panose="020F0502020204030204" pitchFamily="34" charset="0"/>
                <a:cs typeface="Times New Roman" panose="02020603050405020304" pitchFamily="18" charset="0"/>
              </a:rPr>
              <a:t>Today a computer can be carried with one hand  –40 years ago a computer (hundreds of times slower) was the size of a room. Miniaturization of microprocessors is currently in process at nan metre-scales.</a:t>
            </a:r>
          </a:p>
          <a:p>
            <a:endParaRPr lang="en-IN" sz="2400" dirty="0">
              <a:latin typeface="Bahnschrift Light" panose="020B0502040204020203" pitchFamily="34" charset="0"/>
            </a:endParaRPr>
          </a:p>
        </p:txBody>
      </p:sp>
      <p:pic>
        <p:nvPicPr>
          <p:cNvPr id="14" name="Picture 13">
            <a:extLst>
              <a:ext uri="{FF2B5EF4-FFF2-40B4-BE49-F238E27FC236}">
                <a16:creationId xmlns:a16="http://schemas.microsoft.com/office/drawing/2014/main" id="{13EF99F6-04BB-2FF1-657D-3B00DFC9B0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3827" y="5063609"/>
            <a:ext cx="1619084" cy="1611888"/>
          </a:xfrm>
          <a:prstGeom prst="rect">
            <a:avLst/>
          </a:prstGeom>
        </p:spPr>
      </p:pic>
      <p:pic>
        <p:nvPicPr>
          <p:cNvPr id="20" name="Picture 19">
            <a:extLst>
              <a:ext uri="{FF2B5EF4-FFF2-40B4-BE49-F238E27FC236}">
                <a16:creationId xmlns:a16="http://schemas.microsoft.com/office/drawing/2014/main" id="{7FC40701-1595-F490-6203-9E04D4B592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45184" y="5305425"/>
            <a:ext cx="2952750" cy="1552575"/>
          </a:xfrm>
          <a:prstGeom prst="rect">
            <a:avLst/>
          </a:prstGeom>
        </p:spPr>
      </p:pic>
      <p:pic>
        <p:nvPicPr>
          <p:cNvPr id="24" name="Picture 23">
            <a:extLst>
              <a:ext uri="{FF2B5EF4-FFF2-40B4-BE49-F238E27FC236}">
                <a16:creationId xmlns:a16="http://schemas.microsoft.com/office/drawing/2014/main" id="{837A4C9D-555E-480A-5D3B-676ED65A69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8599" y="5251240"/>
            <a:ext cx="1702171" cy="1702171"/>
          </a:xfrm>
          <a:prstGeom prst="rect">
            <a:avLst/>
          </a:prstGeom>
        </p:spPr>
      </p:pic>
      <p:pic>
        <p:nvPicPr>
          <p:cNvPr id="32" name="Picture 31">
            <a:extLst>
              <a:ext uri="{FF2B5EF4-FFF2-40B4-BE49-F238E27FC236}">
                <a16:creationId xmlns:a16="http://schemas.microsoft.com/office/drawing/2014/main" id="{05CEF26C-B6E5-E205-B68D-9EEE7E5E19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50280" y="4785695"/>
            <a:ext cx="2167716" cy="2167716"/>
          </a:xfrm>
          <a:prstGeom prst="rect">
            <a:avLst/>
          </a:prstGeom>
        </p:spPr>
      </p:pic>
      <p:pic>
        <p:nvPicPr>
          <p:cNvPr id="36" name="Picture 35">
            <a:extLst>
              <a:ext uri="{FF2B5EF4-FFF2-40B4-BE49-F238E27FC236}">
                <a16:creationId xmlns:a16="http://schemas.microsoft.com/office/drawing/2014/main" id="{7377D76E-1533-5538-A49F-899280A6C7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943" y="377913"/>
            <a:ext cx="1070043" cy="1070043"/>
          </a:xfrm>
          <a:prstGeom prst="rect">
            <a:avLst/>
          </a:prstGeom>
        </p:spPr>
      </p:pic>
      <p:grpSp>
        <p:nvGrpSpPr>
          <p:cNvPr id="2" name="Group 1">
            <a:extLst>
              <a:ext uri="{FF2B5EF4-FFF2-40B4-BE49-F238E27FC236}">
                <a16:creationId xmlns:a16="http://schemas.microsoft.com/office/drawing/2014/main" id="{9CEB1EF8-5FD5-58C1-F633-9F981F5174A1}"/>
              </a:ext>
            </a:extLst>
          </p:cNvPr>
          <p:cNvGrpSpPr/>
          <p:nvPr/>
        </p:nvGrpSpPr>
        <p:grpSpPr>
          <a:xfrm>
            <a:off x="253943" y="2462989"/>
            <a:ext cx="11489737" cy="1973054"/>
            <a:chOff x="253943" y="2462989"/>
            <a:chExt cx="11489737" cy="1973054"/>
          </a:xfrm>
        </p:grpSpPr>
        <p:pic>
          <p:nvPicPr>
            <p:cNvPr id="18" name="Picture 17">
              <a:extLst>
                <a:ext uri="{FF2B5EF4-FFF2-40B4-BE49-F238E27FC236}">
                  <a16:creationId xmlns:a16="http://schemas.microsoft.com/office/drawing/2014/main" id="{72230B20-CE83-9839-DD21-1F5B0F1C2F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14669" y="2770933"/>
              <a:ext cx="1481331" cy="1563627"/>
            </a:xfrm>
            <a:prstGeom prst="rect">
              <a:avLst/>
            </a:prstGeom>
          </p:spPr>
        </p:pic>
        <p:pic>
          <p:nvPicPr>
            <p:cNvPr id="22" name="Picture 21">
              <a:extLst>
                <a:ext uri="{FF2B5EF4-FFF2-40B4-BE49-F238E27FC236}">
                  <a16:creationId xmlns:a16="http://schemas.microsoft.com/office/drawing/2014/main" id="{A599F08A-B4DE-B80B-367C-5B9AD8AF45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24596" y="2462989"/>
              <a:ext cx="1619084" cy="1619084"/>
            </a:xfrm>
            <a:prstGeom prst="rect">
              <a:avLst/>
            </a:prstGeom>
          </p:spPr>
        </p:pic>
        <p:pic>
          <p:nvPicPr>
            <p:cNvPr id="30" name="Picture 29">
              <a:extLst>
                <a:ext uri="{FF2B5EF4-FFF2-40B4-BE49-F238E27FC236}">
                  <a16:creationId xmlns:a16="http://schemas.microsoft.com/office/drawing/2014/main" id="{9F625364-0D94-F347-5B6C-9FBC275EC7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3943" y="2725072"/>
              <a:ext cx="1710971" cy="1710971"/>
            </a:xfrm>
            <a:prstGeom prst="rect">
              <a:avLst/>
            </a:prstGeom>
          </p:spPr>
        </p:pic>
        <p:pic>
          <p:nvPicPr>
            <p:cNvPr id="34" name="Picture 33">
              <a:extLst>
                <a:ext uri="{FF2B5EF4-FFF2-40B4-BE49-F238E27FC236}">
                  <a16:creationId xmlns:a16="http://schemas.microsoft.com/office/drawing/2014/main" id="{BDEBD1C4-BCCC-D3EF-0668-1E787568A7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33251" y="2725072"/>
              <a:ext cx="1341499" cy="1473922"/>
            </a:xfrm>
            <a:prstGeom prst="rect">
              <a:avLst/>
            </a:prstGeom>
          </p:spPr>
        </p:pic>
        <p:pic>
          <p:nvPicPr>
            <p:cNvPr id="38" name="Picture 37">
              <a:extLst>
                <a:ext uri="{FF2B5EF4-FFF2-40B4-BE49-F238E27FC236}">
                  <a16:creationId xmlns:a16="http://schemas.microsoft.com/office/drawing/2014/main" id="{80E26314-E8DD-BC51-2551-BC915EDEE3A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98880" y="2660662"/>
              <a:ext cx="2676525" cy="1704975"/>
            </a:xfrm>
            <a:prstGeom prst="rect">
              <a:avLst/>
            </a:prstGeom>
          </p:spPr>
        </p:pic>
        <p:pic>
          <p:nvPicPr>
            <p:cNvPr id="40" name="Picture 39">
              <a:extLst>
                <a:ext uri="{FF2B5EF4-FFF2-40B4-BE49-F238E27FC236}">
                  <a16:creationId xmlns:a16="http://schemas.microsoft.com/office/drawing/2014/main" id="{8C4248C3-11B7-FD15-C1DB-6202914E447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26857" y="2908856"/>
              <a:ext cx="1275537" cy="1275537"/>
            </a:xfrm>
            <a:prstGeom prst="rect">
              <a:avLst/>
            </a:prstGeom>
          </p:spPr>
        </p:pic>
      </p:grpSp>
    </p:spTree>
    <p:extLst>
      <p:ext uri="{BB962C8B-B14F-4D97-AF65-F5344CB8AC3E}">
        <p14:creationId xmlns:p14="http://schemas.microsoft.com/office/powerpoint/2010/main" val="11794394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iterate type="lt">
                                    <p:tmPct val="10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100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0" presetClass="path" presetSubtype="0" fill="hold" nodeType="withEffect">
                                  <p:stCondLst>
                                    <p:cond delay="0"/>
                                  </p:stCondLst>
                                  <p:childTnLst>
                                    <p:animMotion origin="layout" path="M 3.33333E-6 7.40741E-7 L 3.33333E-6 0.00023 C 0.00065 -0.01389 0.00039 -0.01204 0.00143 -0.02338 C 0.00169 -0.02616 0.00182 -0.0287 0.00208 -0.03125 C 0.00234 -0.03264 0.0026 -0.0338 0.00286 -0.03519 C 0.00312 -0.03704 0.00325 -0.03889 0.00364 -0.04051 C 0.0039 -0.0419 0.00468 -0.04306 0.00507 -0.04445 C 0.00534 -0.04514 0.0056 -0.04607 0.00586 -0.04699 L 0.00586 -0.04676 L 0.02643 -0.00532 C 0.02773 -0.01389 0.02916 -0.02245 0.03007 -0.03125 C 0.03047 -0.03472 0.03047 -0.0382 0.03086 -0.04167 C 0.03112 -0.04491 0.03177 -0.04792 0.03229 -0.05093 C 0.03255 -0.05255 0.03281 -0.0544 0.03307 -0.05602 C 0.03216 -0.06343 0.03359 -0.06273 0.03086 -0.06273 L 0.03086 -0.0625 L 0.03672 -0.00532 L 0.05586 -0.03912 L 0.05507 -0.03912 C 0.05234 -0.03773 0.04961 -0.03727 0.047 -0.03519 C 0.04609 -0.03449 0.0457 -0.03218 0.04479 -0.03125 C 0.04388 -0.03032 0.04284 -0.03032 0.04179 -0.02986 C 0.03841 -0.02384 0.03958 -0.02801 0.03958 -0.0169 L 0.03958 -0.01667 C 0.03984 -0.01296 0.03854 -0.00718 0.04036 -0.00532 C 0.04778 0.00301 0.04896 -0.00833 0.05286 -0.01296 L 0.05507 -0.01551 C 0.0556 -0.0169 0.05625 -0.01806 0.05651 -0.01945 C 0.05703 -0.02153 0.05703 -0.02384 0.05729 -0.02616 C 0.05807 -0.03426 0.05807 -0.03241 0.05807 -0.03657 L 0.05807 -0.03634 C 0.05403 -0.02245 0.05338 -0.025 0.05651 -0.00532 C 0.05677 -0.0037 0.05807 -0.00347 0.05872 -0.00255 C 0.06146 -0.00301 0.06432 -0.00208 0.06679 -0.00394 C 0.06784 -0.00486 0.06784 -0.00764 0.06836 -0.00903 C 0.06875 -0.01042 0.06927 -0.01181 0.06979 -0.01296 C 0.0707 -0.01505 0.07278 -0.01829 0.07278 -0.01806 C 0.07252 -0.02431 0.07265 -0.03056 0.072 -0.03657 C 0.07174 -0.0382 0.07135 -0.0331 0.07122 -0.03125 C 0.06992 -0.01458 0.07187 -0.02292 0.06901 -0.01296 C 0.06875 -0.01042 0.06862 -0.00764 0.06836 -0.00532 C 0.0681 -0.0037 0.06692 -0.00185 0.06757 -0.00116 C 0.06836 -0.00046 0.06901 -0.00301 0.06979 -0.00394 C 0.07161 -0.01389 0.06914 -0.00162 0.072 -0.01157 C 0.07239 -0.01296 0.07226 -0.01435 0.07278 -0.01551 C 0.0733 -0.01713 0.07435 -0.01806 0.075 -0.01945 C 0.07643 -0.02361 0.07721 -0.03102 0.08007 -0.0338 C 0.08099 -0.03472 0.08203 -0.03472 0.08307 -0.03519 C 0.08411 -0.03634 0.08672 -0.04097 0.08815 -0.03657 C 0.08841 -0.03588 0.08685 -0.02847 0.08672 -0.02732 C 0.08724 -0.02222 0.08711 -0.01667 0.08815 -0.01157 C 0.08841 -0.01019 0.08971 -0.00995 0.09036 -0.00903 C 0.09401 -0.0037 0.09088 -0.00602 0.09479 -0.00394 C 0.09622 -0.00417 0.09791 -0.00394 0.09922 -0.00532 C 0.09987 -0.00579 0.09961 -0.00787 0.1 -0.00903 C 0.10468 -0.02593 0.09791 0.00231 0.10286 -0.01829 C 0.10338 -0.02037 0.10377 -0.02269 0.10429 -0.02477 C 0.10573 -0.0287 0.11315 -0.04236 0.10507 -0.03125 C 0.10403 -0.02986 0.10312 -0.02778 0.10221 -0.02616 C 0.10195 -0.02477 0.10169 -0.02338 0.10143 -0.02222 C 0.09856 -0.01204 0.10104 -0.02407 0.09922 -0.01435 C 0.09948 -0.01204 0.09935 -0.00995 0.1 -0.00764 C 0.10078 -0.00532 0.10377 -0.0044 0.10507 -0.00394 C 0.10872 -0.00417 0.1125 -0.00417 0.11614 -0.00532 C 0.11692 -0.00532 0.11771 -0.00648 0.11836 -0.00764 C 0.11953 -0.01019 0.12122 -0.01551 0.12122 -0.01528 C 0.12265 -0.02315 0.12382 -0.02755 0.12122 -0.03773 C 0.1207 -0.04028 0.11757 -0.03796 0.11679 -0.04051 L 0.11614 -0.04306 L 0.11614 -0.04282 L 0.1345 -0.00764 C 0.13463 -0.0088 0.13619 -0.02824 0.1375 -0.03519 C 0.13815 -0.03912 0.13958 -0.04282 0.13958 -0.04699 L 0.13958 -0.06134 L 0.13958 -0.06111 C 0.13867 -0.05741 0.13763 -0.05347 0.13672 -0.04954 C 0.13646 -0.04838 0.13646 -0.04676 0.13593 -0.0456 C 0.13541 -0.04421 0.1345 -0.04306 0.13372 -0.04167 C 0.13216 -0.03079 0.13255 -0.03634 0.1345 -0.0169 C 0.13489 -0.01343 0.13541 -0.00995 0.13593 -0.00648 C 0.13619 -0.00486 0.13567 -0.00162 0.13672 -0.00116 L 0.13958 7.40741E-7 C 0.14036 -0.00116 0.14101 -0.00278 0.14179 -0.00394 C 0.14375 -0.00602 0.14778 -0.00903 0.14778 -0.0088 C 0.15013 -0.01505 0.14922 -0.01435 0.15286 -0.0169 C 0.15429 -0.01782 0.15729 -0.01945 0.15729 -0.01921 C 0.16315 -0.02639 0.15612 -0.01736 0.16093 -0.02616 C 0.16237 -0.0287 0.16354 -0.02894 0.16536 -0.02986 C 0.16562 -0.0331 0.16614 -0.03611 0.16614 -0.03912 C 0.16614 -0.04097 0.1664 -0.04398 0.16536 -0.04445 C 0.16289 -0.04514 0.16041 -0.04259 0.15807 -0.04167 C 0.15755 -0.04051 0.1569 -0.03912 0.15651 -0.03773 C 0.15625 -0.03657 0.15625 -0.03495 0.15586 -0.0338 C 0.15521 -0.03241 0.15429 -0.03125 0.15364 -0.02986 C 0.15338 -0.02824 0.15312 -0.02639 0.15286 -0.02477 C 0.1526 -0.02338 0.15208 -0.02222 0.15208 -0.02083 C 0.15208 -0.01551 0.15195 -0.01019 0.15286 -0.00532 C 0.15312 -0.00394 0.15429 -0.00417 0.15507 -0.00394 C 0.15976 -0.00139 0.15638 -0.00394 0.16093 7.40741E-7 C 0.16289 -0.00023 0.16497 -0.00023 0.16679 -0.00116 C 0.16771 -0.00162 0.16836 -0.00278 0.16901 -0.00394 C 0.17382 -0.01111 0.16862 -0.0044 0.17343 -0.01296 C 0.17435 -0.01458 0.17552 -0.01528 0.17643 -0.0169 C 0.17721 -0.01852 0.17773 -0.0206 0.17864 -0.02222 C 0.17929 -0.02315 0.18007 -0.02384 0.18086 -0.02477 C 0.18203 -0.02639 0.18333 -0.02824 0.1845 -0.02986 C 0.18489 -0.03079 0.18541 -0.03171 0.18593 -0.03264 C 0.18672 -0.03357 0.18737 -0.03426 0.18815 -0.03519 C 0.18867 -0.03657 0.1888 -0.03866 0.18958 -0.03912 C 0.19036 -0.03958 0.19127 -0.03681 0.19166 -0.03773 C 0.19231 -0.03889 0.19101 -0.04167 0.19101 -0.04144 L 0.19101 -0.04167 C 0.19349 -0.03032 0.1914 -0.02963 0.19479 -0.03264 L 0.19479 -0.03241 C 0.19453 -0.03912 0.1944 -0.0456 0.19401 -0.05208 C 0.19401 -0.05347 0.19375 -0.05509 0.19336 -0.05602 C 0.19271 -0.05741 0.19166 -0.05787 0.19101 -0.0588 C 0.1901 -0.05833 0.18854 -0.05903 0.18815 -0.05741 C 0.18711 -0.05255 0.18789 -0.04699 0.18737 -0.04167 C 0.18737 -0.04028 0.18711 -0.03912 0.18672 -0.03773 C 0.18463 -0.03125 0.1845 -0.03125 0.18229 -0.02732 C 0.18086 -0.01968 0.18086 -0.0206 0.18086 -0.00764 C 0.18086 -0.00602 0.18125 -0.00417 0.18151 -0.00255 L 0.19622 -0.00394 C 0.19765 -0.0044 0.20091 -0.01204 0.20208 -0.01551 C 0.20325 -0.01898 0.2039 -0.02292 0.20507 -0.02616 C 0.20703 -0.03125 0.20664 -0.02963 0.20807 -0.03657 C 0.20885 -0.04051 0.21015 -0.04421 0.21015 -0.04838 L 0.21015 -0.06921 L 0.21015 -0.06898 C 0.21015 -0.06921 0.20872 -0.0544 0.20807 -0.05093 C 0.20521 -0.03611 0.20755 -0.05162 0.20586 -0.03912 C 0.20612 -0.02824 0.20612 -0.01736 0.20651 -0.00648 C 0.20677 -0.0007 0.20638 -0.00116 0.20807 -0.00116 L 0.20807 -0.00093 C 0.20924 -0.00486 0.2125 -0.01505 0.21445 -0.01829 C 0.21549 -0.01945 0.21666 -0.01991 0.21757 -0.02083 C 0.21862 -0.02199 0.2194 -0.02338 0.22057 -0.02477 C 0.22083 -0.02616 0.22083 -0.02755 0.22122 -0.0287 C 0.22187 -0.02986 0.22291 -0.02986 0.22343 -0.03125 C 0.22409 -0.03287 0.22422 -0.03657 0.22422 -0.03634 L 0.22422 -0.03657 C 0.22435 -0.03287 0.22252 -0.00995 0.22708 -0.00255 C 0.22786 -0.00139 0.22916 -0.00162 0.23007 -0.00116 L 0.23229 -0.00255 L 0.23229 -0.00232 C 0.23281 -0.00648 0.2332 -0.01042 0.23372 -0.01435 C 0.23398 -0.01597 0.23398 -0.01782 0.2345 -0.01945 C 0.23476 -0.0206 0.23541 -0.0213 0.23593 -0.02222 C 0.23619 -0.02338 0.23646 -0.02477 0.23659 -0.02616 C 0.23711 -0.02824 0.23776 -0.03032 0.23815 -0.03264 C 0.23906 -0.03773 0.23893 -0.03843 0.23893 -0.04306 L 0.23893 -0.04282 C 0.23971 -0.01157 0.23958 -0.02384 0.23958 -0.00648 L 0.23958 -0.00625 C 0.24088 -0.00995 0.24192 -0.01389 0.24336 -0.0169 C 0.24401 -0.01898 0.24557 -0.01991 0.24622 -0.02222 C 0.247 -0.02454 0.24648 -0.02801 0.24778 -0.02986 C 0.2483 -0.03125 0.24896 -0.03264 0.25 -0.0338 C 0.25065 -0.03495 0.25208 -0.03657 0.25208 -0.03634 L 0.25208 -0.03657 C 0.2526 -0.03125 0.25299 -0.02593 0.25364 -0.02083 C 0.25377 -0.01945 0.2539 -0.01806 0.25429 -0.0169 C 0.25534 -0.01435 0.25638 -0.01157 0.25807 -0.01042 L 0.26028 -0.00903 C 0.26302 -0.00579 0.26315 -0.0044 0.26757 -0.00764 C 0.26823 -0.00833 0.26862 -0.01042 0.26901 -0.01157 C 0.26914 -0.01227 0.27005 -0.0257 0.27057 -0.02732 C 0.27148 -0.03125 0.27369 -0.03611 0.27565 -0.03912 C 0.27617 -0.04005 0.27708 -0.0412 0.27773 -0.04167 C 0.27877 -0.04236 0.27968 -0.04259 0.28073 -0.04306 C 0.28125 -0.04329 0.28177 -0.04398 0.28216 -0.04445 L 0.27057 -0.01042 C 0.27226 -0.00648 0.27356 -0.00185 0.27565 0.00139 C 0.27799 0.00486 0.28346 0.00093 0.28515 7.40741E-7 C 0.28646 -0.0044 0.28815 -0.00926 0.28893 -0.01435 C 0.28919 -0.01644 0.28945 -0.01875 0.28958 -0.02083 C 0.28867 -0.03958 0.29127 -0.03195 0.28593 -0.03773 C 0.28567 -0.0382 0.28528 -0.03866 0.28515 -0.03912 L 0.28515 -0.03889 C 0.28515 -0.03866 0.28776 -0.01551 0.28815 -0.01435 C 0.28919 -0.01042 0.29218 -0.00995 0.29401 -0.00903 C 0.29466 -0.0081 0.29518 -0.00648 0.29622 -0.00648 C 0.29922 -0.00648 0.29961 -0.01111 0.30065 -0.01435 C 0.30299 -0.0213 0.30156 -0.01505 0.30273 -0.02222 C 0.30312 -0.03171 0.30312 -0.04144 0.30364 -0.05093 C 0.30377 -0.05486 0.30455 -0.0588 0.30507 -0.06273 C 0.30599 -0.06898 0.30573 -0.06412 0.30573 -0.06921 L 0.30573 -0.06898 C 0.30521 -0.06528 0.30507 -0.06134 0.30416 -0.05741 C 0.30403 -0.05602 0.30312 -0.05509 0.30273 -0.05347 C 0.30247 -0.05139 0.30247 -0.04907 0.30208 -0.04699 C 0.30195 -0.0456 0.30169 -0.04445 0.3013 -0.04306 C 0.30169 -0.0338 0.30169 -0.02477 0.30208 -0.01551 C 0.30312 0.00555 0.30247 -0.01945 0.30364 -0.00532 C 0.30377 -0.00347 0.30364 -0.00162 0.30364 7.40741E-7 L 0.30364 0.00023 C 0.30455 -0.00347 0.30547 -0.00695 0.30651 -0.01042 C 0.30716 -0.01227 0.31028 -0.0162 0.3108 -0.0169 C 0.31146 -0.01829 0.31172 -0.01968 0.3125 -0.02083 C 0.31302 -0.02199 0.31419 -0.02199 0.31458 -0.02338 C 0.31497 -0.02454 0.31458 -0.02616 0.31458 -0.02732 L 0.31458 -0.02708 C 0.31354 -0.02361 0.31015 -0.0169 0.3125 -0.01157 C 0.31276 -0.01065 0.3138 -0.01111 0.31458 -0.01042 C 0.31471 -0.0088 0.31471 -0.00671 0.31523 -0.00532 C 0.31614 -0.00301 0.31823 7.40741E-7 0.31823 0.00023 C 0.31979 -0.00185 0.32161 -0.00347 0.32265 -0.00648 C 0.325 -0.01273 0.32148 -0.00926 0.32565 -0.01157 C 0.32604 -0.01528 0.32708 -0.02407 0.32708 -0.02732 C 0.32708 -0.03079 0.32669 -0.03426 0.3263 -0.03773 C 0.32617 -0.03912 0.32617 -0.04074 0.32565 -0.04167 C 0.32513 -0.04282 0.32422 -0.04259 0.3233 -0.04306 C 0.31757 -0.0419 0.31757 -0.04445 0.31458 -0.03773 C 0.31419 -0.03704 0.31419 -0.03611 0.3138 -0.03519 L 0.3138 -0.03495 C 0.31419 -0.03542 0.32369 -0.04028 0.32565 -0.03657 C 0.32747 -0.03287 0.32708 -0.02292 0.32708 -0.01829 L 0.32708 -0.01806 C 0.32968 -0.01782 0.33268 -0.01528 0.33515 -0.0169 C 0.33672 -0.01782 0.33815 -0.02477 0.33815 -0.02454 C 0.33828 -0.02639 0.33815 -0.02847 0.3388 -0.02986 C 0.3431 -0.04005 0.34271 -0.03727 0.347 -0.04167 C 0.34765 -0.04259 0.3483 -0.04375 0.34922 -0.04445 C 0.35117 -0.04607 0.35156 -0.0456 0.35364 -0.0456 L 0.3608 -0.0456 L 0.34114 -0.0169 C 0.34166 -0.01343 0.34127 -0.00787 0.34323 -0.00648 C 0.34726 -0.0037 0.35182 -0.00671 0.35573 -0.00903 C 0.35781 -0.01204 0.35924 -0.0132 0.3608 -0.0169 C 0.36159 -0.01806 0.36198 -0.01945 0.3625 -0.02083 C 0.36419 -0.03333 0.3638 -0.02778 0.3638 -0.03773 L 0.3638 -0.0375 C 0.36172 -0.02894 0.36028 -0.02454 0.35872 -0.01551 C 0.35755 -0.00903 0.35677 0.00393 0.35651 0.00787 C 0.35625 0.00926 0.35599 0.01042 0.35573 0.0118 C 0.35325 0.02801 0.35521 0.01713 0.35364 0.02616 C 0.33802 0.02454 0.34271 0.03194 0.34023 0.02106 C 0.34023 0.02014 0.33971 0.01921 0.33958 0.01829 L 0.33958 0.01852 L 0.35065 0.01968 C 0.35208 0.0162 0.35325 0.0125 0.35507 0.00926 C 0.35807 0.00347 0.35859 0.00555 0.3608 7.40741E-7 C 0.3625 -0.0037 0.36458 -0.00718 0.36523 -0.01157 C 0.36549 -0.01296 0.36562 -0.01435 0.36614 -0.01551 C 0.36653 -0.0169 0.36718 -0.01806 0.36757 -0.01945 C 0.36797 -0.02083 0.36797 -0.02222 0.36836 -0.02338 C 0.36901 -0.02593 0.37148 -0.03357 0.37187 -0.03773 C 0.37213 -0.03866 0.37187 -0.03958 0.37187 -0.04051 L 0.37187 -0.04028 C 0.37109 -0.03611 0.37057 -0.03171 0.36979 -0.02732 C 0.36927 -0.02593 0.36862 -0.02477 0.36836 -0.02338 C 0.36797 -0.02222 0.36771 -0.02083 0.36757 -0.01945 C 0.36771 -0.01829 0.36797 -0.0169 0.36836 -0.01551 C 0.36862 -0.01412 0.36979 -0.01157 0.36979 -0.01134 L 0.36979 -0.01157 C 0.37669 -0.00556 0.37474 -0.00417 0.38216 -0.01042 C 0.38281 -0.01111 0.38333 -0.01204 0.38372 -0.01296 C 0.38463 -0.01736 0.38372 -0.0169 0.38528 -0.0169 L 0.38528 -0.01667 C 0.38567 -0.02176 0.38593 -0.02662 0.38672 -0.03125 C 0.38685 -0.03241 0.38802 -0.03264 0.38815 -0.0338 C 0.38841 -0.03588 0.38815 -0.0382 0.38815 -0.04051 L 0.38815 -0.04028 C 0.38776 -0.03171 0.38802 -0.02292 0.3875 -0.01435 C 0.38711 -0.01157 0.38646 -0.00903 0.38593 -0.00648 L 0.38528 -0.00255 C 0.38502 -0.00116 0.38476 0.00023 0.3845 0.00139 C 0.38346 0.00463 0.38268 0.00718 0.38216 0.01065 C 0.38177 0.01481 0.38216 0.01921 0.38007 0.02222 C 0.37838 0.02477 0.37617 0.02546 0.37422 0.02616 C 0.37291 0.02569 0.37148 0.02569 0.37044 0.025 C 0.36979 0.02454 0.36927 0.02338 0.36901 0.02222 C 0.36731 0.01805 0.36757 0.01875 0.36757 0.01574 L 0.36757 0.01597 L 0.38151 0.01968 C 0.38711 0.0162 0.39375 0.01551 0.3983 0.00926 C 0.40039 0.00671 0.40221 0.00324 0.40429 0.00139 C 0.41276 -0.00602 0.40755 -0.0007 0.41315 -0.00764 C 0.41393 -0.0088 0.41471 -0.00926 0.41536 -0.01042 C 0.4164 -0.01204 0.41836 -0.01551 0.41836 -0.01528 C 0.41875 -0.01736 0.41914 -0.01921 0.41979 -0.02083 C 0.42018 -0.02176 0.42096 -0.02245 0.42109 -0.02338 C 0.42161 -0.02454 0.42161 -0.02616 0.422 -0.02732 C 0.42239 -0.0287 0.42317 -0.02986 0.42343 -0.03125 C 0.42369 -0.03264 0.42343 -0.0338 0.42343 -0.03519 L 0.42343 -0.03495 C 0.42278 -0.03171 0.422 -0.02824 0.42109 -0.02477 C 0.42096 -0.02338 0.42044 -0.02222 0.42044 -0.02083 C 0.42044 -0.01389 0.42083 -0.00695 0.42109 7.40741E-7 C 0.42135 0.00231 0.422 0.00671 0.422 0.00694 L 0.422 0.00671 C 0.42396 0.00393 0.42591 0.00139 0.42773 -0.00116 C 0.42838 -0.00208 0.42903 -0.00278 0.42929 -0.00394 C 0.42968 -0.00532 0.42968 -0.00648 0.43007 -0.00764 C 0.43125 -0.01273 0.43151 -0.01296 0.43307 -0.0169 C 0.4345 -0.02755 0.43372 -0.02037 0.43372 -0.03912 L 0.43372 -0.03889 C 0.43398 -0.03357 0.43398 -0.02778 0.4345 -0.02222 C 0.43619 0.00116 0.43593 -0.01759 0.43593 -0.00255 L 0.43593 -0.00232 C 0.43815 -0.00695 0.44049 -0.01111 0.44257 -0.01551 C 0.4431 -0.0169 0.44349 -0.01829 0.44388 -0.01945 C 0.44453 -0.02037 0.44505 -0.0213 0.44557 -0.02222 C 0.44622 -0.02384 0.44687 -0.0257 0.44778 -0.02732 C 0.44791 -0.0287 0.44817 -0.02986 0.44843 -0.03125 C 0.44869 -0.0331 0.44922 -0.03657 0.44922 -0.03634 L 0.44922 -0.03657 C 0.45052 -0.02963 0.45247 -0.02292 0.45364 -0.01551 C 0.45364 -0.01528 0.45468 -0.00718 0.45507 -0.00648 C 0.45547 -0.00556 0.45651 -0.00556 0.45729 -0.00532 L 0.4595 -0.00648 L 0.4595 -0.00625 C 0.46146 -0.0088 0.46341 -0.01065 0.46536 -0.01296 C 0.46718 -0.01505 0.47148 -0.02153 0.47278 -0.02338 C 0.47448 -0.02639 0.47656 -0.02894 0.47786 -0.03264 C 0.48021 -0.03912 0.47877 -0.03542 0.48307 -0.04306 C 0.48424 -0.04514 0.48567 -0.04722 0.48672 -0.04954 C 0.48932 -0.05602 0.48776 -0.05417 0.49114 -0.05602 C 0.49179 -0.05741 0.49244 -0.0588 0.49336 -0.05995 C 0.5 -0.06921 0.49869 -0.06528 0.51028 -0.06667 C 0.51653 -0.06852 0.52226 -0.0706 0.52864 -0.07176 C 0.53476 -0.07292 0.547 -0.07431 0.547 -0.07407 C 0.55481 -0.07407 0.56263 -0.07431 0.57044 -0.07315 C 0.57148 -0.07292 0.57239 -0.0713 0.57343 -0.0706 C 0.57448 -0.06991 0.57747 -0.06921 0.57643 -0.06921 C 0.57252 -0.06921 0.56862 -0.07014 0.56445 -0.0706 L 0.52708 -0.06921 C 0.52643 -0.06921 0.52565 -0.06806 0.525 -0.06782 C 0.52005 -0.06713 0.5151 -0.0669 0.51028 -0.06667 C 0.51093 -0.06204 0.51093 -0.05857 0.51315 -0.05486 C 0.51562 -0.05046 0.51523 -0.05579 0.51523 -0.05208 L 0.51523 -0.05185 L 0.50429 -0.06134 C 0.5026 -0.0588 0.50104 -0.05602 0.49922 -0.05347 C 0.49778 -0.05162 0.49609 -0.05046 0.49479 -0.04838 C 0.49166 -0.04282 0.4931 -0.04583 0.49036 -0.03912 C 0.48984 -0.03519 0.48932 -0.03125 0.4888 -0.02732 C 0.48789 -0.01852 0.48867 -0.02361 0.4875 -0.0169 C 0.48789 -0.01343 0.4875 -0.00926 0.4888 -0.00648 C 0.48984 -0.0044 0.49336 -0.00394 0.49336 -0.0037 C 0.49778 -0.00417 0.50221 -0.0037 0.50651 -0.00532 C 0.50755 -0.00556 0.50794 -0.00787 0.50872 -0.00903 C 0.5095 -0.00995 0.51028 -0.01111 0.51093 -0.01157 C 0.51354 -0.01829 0.51119 -0.0132 0.51458 -0.01829 C 0.51523 -0.01898 0.51549 -0.02037 0.51614 -0.02083 C 0.51705 -0.02153 0.5181 -0.02176 0.51888 -0.02222 C 0.52148 -0.02685 0.51927 -0.02315 0.52343 -0.02732 C 0.52422 -0.02824 0.52513 -0.0287 0.52565 -0.02986 C 0.52604 -0.03102 0.52565 -0.03264 0.52565 -0.0338 L 0.52565 -0.03357 C 0.52448 -0.03079 0.52304 -0.02801 0.522 -0.02477 C 0.52135 -0.02269 0.5207 -0.01574 0.52057 -0.01435 C 0.52083 -0.01181 0.52174 -0.0037 0.52422 -0.00255 C 0.52539 -0.00208 0.52669 -0.00347 0.52786 -0.00394 C 0.52877 -0.00532 0.52994 -0.00648 0.53073 -0.00764 C 0.53164 -0.00903 0.53216 -0.01065 0.53307 -0.01157 C 0.53372 -0.01273 0.5345 -0.01273 0.53515 -0.01296 C 0.5401 -0.02199 0.53854 -0.01782 0.54114 -0.02477 C 0.5414 -0.02616 0.54179 -0.02732 0.54179 -0.0287 C 0.54179 -0.03125 0.54179 -0.03426 0.54114 -0.03657 C 0.53984 -0.04051 0.53737 -0.04329 0.53515 -0.0456 C 0.53307 -0.04514 0.53047 -0.04583 0.52929 -0.04167 C 0.52864 -0.03935 0.52656 -0.03241 0.52786 -0.0338 C 0.52864 -0.03472 0.52929 -0.03565 0.53007 -0.03657 C 0.53659 -0.04306 0.52981 -0.03542 0.53515 -0.04167 C 0.53619 -0.0412 0.53789 -0.04213 0.53802 -0.04051 C 0.54297 -0.01505 0.53502 -0.02083 0.54179 -0.0169 C 0.54257 -0.01782 0.54349 -0.01852 0.54401 -0.01945 C 0.54492 -0.02107 0.54648 -0.02708 0.547 -0.0287 C 0.54752 -0.03171 0.54739 -0.03519 0.54843 -0.03773 C 0.54948 -0.04028 0.55286 -0.04306 0.55286 -0.04282 L 0.55286 -0.04306 C 0.55169 -0.02222 0.55208 -0.03357 0.55208 -0.00903 L 0.55208 -0.0088 C 0.55599 -0.01505 0.56002 -0.02037 0.56393 -0.02616 C 0.56471 -0.02732 0.56549 -0.02847 0.56614 -0.02986 C 0.56692 -0.03171 0.56757 -0.03357 0.56836 -0.03519 L 0.56901 -0.03912 L 0.56901 -0.03889 C 0.57135 -0.0169 0.56862 -0.03125 0.57278 -0.01945 C 0.57317 -0.01782 0.57382 -0.01597 0.57422 -0.01435 C 0.57448 -0.01296 0.57448 -0.01157 0.575 -0.01042 C 0.57526 -0.00949 0.57591 -0.00949 0.57643 -0.00903 L 0.57643 -0.0088 C 0.57994 -0.01389 0.58411 -0.01782 0.5875 -0.02338 L 0.59114 -0.02986 C 0.59153 -0.03171 0.59257 -0.03333 0.59257 -0.03519 C 0.59244 -0.03681 0.59114 -0.0375 0.59036 -0.03773 C 0.58945 -0.03796 0.58893 -0.03681 0.58802 -0.03657 C 0.58698 -0.03588 0.58554 -0.03588 0.5845 -0.03519 C 0.57851 -0.03241 0.5789 -0.03102 0.58307 -0.03519 C 0.58372 -0.03588 0.5845 -0.03704 0.58515 -0.03773 L 0.5875 -0.04051 L 0.5875 -0.04028 C 0.58698 -0.03079 0.58606 -0.02593 0.5875 -0.0169 C 0.58763 -0.01505 0.58854 -0.01343 0.58893 -0.01157 C 0.58906 -0.01042 0.58906 -0.0088 0.58945 -0.00764 C 0.59114 -0.00347 0.59179 -0.00394 0.59401 -0.00255 C 0.60299 -0.00579 0.59778 -0.00162 0.59778 -0.03264 L 0.6095 -0.03773 L 0.59843 0.025 C 0.59896 0.01875 0.59856 0.01227 0.6 0.00671 C 0.60091 0.00255 0.6039 0.00116 0.60494 -0.00255 L 0.60807 -0.01157 C 0.60833 -0.01343 0.60807 -0.01551 0.60872 -0.0169 C 0.61159 -0.02454 0.61054 -0.01435 0.61159 -0.02338 C 0.61367 -0.0419 0.61119 -0.03426 0.61445 -0.04306 C 0.61614 -0.04259 0.61757 -0.04282 0.61901 -0.04167 C 0.61966 -0.04097 0.61966 -0.03843 0.62044 -0.03773 C 0.62174 -0.03657 0.62343 -0.03704 0.625 -0.03657 C 0.62448 -0.03357 0.62422 -0.03009 0.62343 -0.02732 C 0.62213 -0.02361 0.61901 -0.0169 0.61901 -0.01667 C 0.61862 -0.01875 0.61823 -0.02037 0.61823 -0.02222 C 0.61823 -0.0338 0.61862 -0.03056 0.61966 -0.03773 C 0.62005 -0.03958 0.61992 -0.04167 0.62044 -0.04306 C 0.62096 -0.04445 0.622 -0.04468 0.62278 -0.0456 C 0.62356 -0.0412 0.62396 -0.04074 0.62278 -0.03519 C 0.62239 -0.03403 0.62148 -0.03357 0.62109 -0.03264 C 0.61705 -0.02245 0.62031 -0.02662 0.61536 -0.02222 C 0.61445 -0.01968 0.61328 -0.01574 0.61159 -0.01435 C 0.6108 -0.01343 0.60976 -0.01343 0.60872 -0.01296 C 0.60768 -0.01343 0.60521 -0.01273 0.60586 -0.01435 C 0.60638 -0.0162 0.60807 -0.01528 0.6095 -0.01551 C 0.61224 -0.0162 0.61536 -0.01644 0.61823 -0.0169 C 0.61927 -0.01736 0.62031 -0.01736 0.62109 -0.01829 C 0.62343 -0.02014 0.62877 -0.02963 0.62916 -0.03125 C 0.62981 -0.03264 0.63021 -0.03403 0.63086 -0.03519 C 0.63164 -0.03681 0.63268 -0.03773 0.63372 -0.03912 C 0.6345 -0.04028 0.63515 -0.04167 0.63593 -0.04306 C 0.63541 -0.04097 0.63502 -0.03866 0.6345 -0.03657 C 0.63411 -0.03519 0.63346 -0.03403 0.63307 -0.03264 C 0.63268 -0.03125 0.63268 -0.02986 0.63229 -0.0287 C 0.63125 -0.02546 0.6306 -0.02454 0.62916 -0.02222 C 0.62955 -0.01782 0.62916 -0.0132 0.62994 -0.00903 C 0.63086 -0.00486 0.63333 -0.00486 0.63515 -0.00394 C 0.63593 -0.00347 0.63659 -0.00301 0.6375 -0.00255 C 0.63893 -0.00301 0.64049 -0.00278 0.64179 -0.00394 C 0.64297 -0.00486 0.64362 -0.00671 0.64466 -0.00764 C 0.64544 -0.00833 0.64609 -0.0088 0.647 -0.00903 C 0.64817 -0.0162 0.64674 -0.01042 0.65065 -0.01829 C 0.65195 -0.02083 0.65273 -0.02431 0.65351 -0.02732 C 0.65521 -0.04653 0.65416 -0.03125 0.65208 -0.02083 C 0.65104 -0.01551 0.65169 -0.01806 0.65 -0.01296 C 0.65026 -0.00949 0.64987 -0.00486 0.65143 -0.00255 C 0.65169 -0.00208 0.65911 -0.00486 0.66015 -0.00532 C 0.66146 -0.00648 0.66263 -0.00764 0.66393 -0.00903 C 0.66445 -0.01019 0.66471 -0.01181 0.66536 -0.01296 C 0.66601 -0.01412 0.66679 -0.01505 0.66757 -0.01551 C 0.66757 -0.01597 0.66992 -0.0375 0.67044 -0.03912 L 0.672 -0.04306 C 0.67213 -0.0456 0.67239 -0.04838 0.67278 -0.05093 C 0.67278 -0.05232 0.67382 -0.05602 0.67343 -0.05486 C 0.67278 -0.05278 0.67252 -0.05023 0.672 -0.04838 C 0.67135 -0.0463 0.67044 -0.04491 0.66966 -0.04306 C 0.66927 -0.04144 0.66888 -0.03958 0.66823 -0.03773 C 0.66406 -0.025 0.66966 -0.04445 0.66536 -0.0287 C 0.66536 -0.02847 0.66367 -0.00995 0.66823 -0.00903 C 0.6707 -0.0088 0.67317 -0.00995 0.67565 -0.01042 C 0.67695 -0.01157 0.67812 -0.0132 0.67916 -0.01435 C 0.68437 -0.01875 0.67838 -0.01157 0.6845 -0.01829 C 0.68945 -0.02384 0.68515 -0.02107 0.69036 -0.02338 C 0.69114 -0.02431 0.69179 -0.02546 0.69257 -0.02616 C 0.69323 -0.02662 0.69401 -0.02662 0.69466 -0.02732 C 0.69987 -0.03264 0.69218 -0.02755 0.69843 -0.03125 C 0.69896 -0.03241 0.70195 -0.03704 0.70208 -0.03912 C 0.70234 -0.04097 0.70169 -0.04259 0.7013 -0.04445 C 0.7 -0.04398 0.69817 -0.04421 0.697 -0.04306 C 0.69388 -0.04074 0.69531 -0.03912 0.69401 -0.03519 C 0.69362 -0.03426 0.69297 -0.03357 0.69257 -0.03264 C 0.69101 -0.02847 0.69101 -0.02662 0.69036 -0.02222 C 0.6914 -0.01296 0.6901 -0.0088 0.69466 -0.00532 C 0.69596 -0.00417 0.69713 -0.00417 0.69843 -0.00394 C 0.70065 -0.00417 0.70299 -0.00417 0.70494 -0.00532 C 0.70599 -0.00556 0.70664 -0.00671 0.70729 -0.00764 C 0.70833 -0.00926 0.70937 -0.01111 0.71015 -0.01296 C 0.7164 -0.02546 0.7095 -0.0132 0.71393 -0.02083 C 0.71406 -0.02245 0.71445 -0.02431 0.71445 -0.02616 C 0.71575 -0.04514 0.71471 -0.05347 0.71614 -0.03773 C 0.71575 -0.02685 0.71445 -0.01597 0.71536 -0.00532 C 0.71549 -0.00301 0.71757 -0.00718 0.71823 -0.00903 C 0.725 -0.02708 0.7164 -0.01111 0.72109 -0.01945 C 0.72148 -0.0213 0.72174 -0.02292 0.722 -0.02477 C 0.72213 -0.02732 0.72213 -0.03009 0.72278 -0.03264 C 0.72317 -0.03542 0.72526 -0.03866 0.7263 -0.04051 C 0.72708 -0.04005 0.72812 -0.04005 0.72851 -0.03912 C 0.72942 -0.0375 0.72916 -0.03171 0.72916 -0.03773 L 0.72916 -0.0375 L 0.27643 0.10694 C 0.28802 0.10995 0.28567 0.11065 0.29765 0.10833 C 0.29843 0.10833 0.29922 0.10764 0.3 0.10694 C 0.30221 0.10116 0.30117 0.10463 0.30273 0.0956 L 0.30364 0.09167 C 0.30312 0.08819 0.30325 0.08403 0.30208 0.08102 C 0.3013 0.07917 0.29974 0.07917 0.29843 0.07847 C 0.2957 0.07731 0.28854 0.07616 0.28672 0.07569 C 0.28528 0.07546 0.28411 0.07569 0.28307 0.07454 C 0.28151 0.07292 0.27916 0.06782 0.27916 0.06829 C 0.27916 0.06667 0.27825 0.06551 0.27864 0.06389 C 0.27916 0.05926 0.28047 0.05532 0.28307 0.0537 C 0.28398 0.05301 0.28502 0.05301 0.28593 0.05231 C 0.28698 0.05139 0.28776 0.05046 0.28893 0.04977 C 0.29075 0.04838 0.29466 0.04722 0.29466 0.04745 C 0.29557 0.04583 0.29609 0.04236 0.297 0.04329 C 0.29778 0.04398 0.29674 0.04676 0.29622 0.04838 C 0.2957 0.04977 0.29466 0.05023 0.29401 0.05116 C 0.29257 0.05069 0.29049 0.04768 0.28958 0.04977 C 0.28867 0.05185 0.29075 0.0544 0.29166 0.05625 C 0.29244 0.05741 0.29323 0.05764 0.29401 0.05903 C 0.29674 0.06296 0.29375 0.06065 0.29765 0.06273 C 0.29843 0.0625 0.29974 0.06296 0.3 0.06157 C 0.30013 0.05995 0.29843 0.05764 0.29843 0.05787 L 0.29843 0.05764 C 0.29726 0.05648 0.29127 0.05023 0.28893 0.05116 C 0.28619 0.05208 0.28398 0.05463 0.28151 0.05625 C 0.28177 0.06273 0.28151 0.06944 0.28216 0.07569 C 0.28255 0.07778 0.28359 0.0787 0.2845 0.07963 C 0.28515 0.08032 0.28593 0.08079 0.28672 0.08102 C 0.28919 0.08194 0.29205 0.08264 0.29466 0.08356 C 0.30026 0.09329 0.29375 0.08333 0.29922 0.08889 C 0.29974 0.08958 0.30013 0.09051 0.30065 0.09167 C 0.30117 0.09259 0.30208 0.09329 0.30273 0.09421 C 0.30364 0.09606 0.30377 0.09954 0.30507 0.09954 C 0.30651 0.09954 0.30716 0.09606 0.30807 0.09421 C 0.30859 0.09213 0.3082 0.08958 0.30872 0.08773 C 0.30976 0.08403 0.31172 0.08102 0.3125 0.07731 C 0.31263 0.07569 0.31263 0.07407 0.31315 0.07338 C 0.31367 0.07176 0.31458 0.07106 0.31523 0.0706 C 0.31666 0.06944 0.31966 0.06782 0.31966 0.06829 C 0.32005 0.07014 0.31966 0.07292 0.32057 0.07454 C 0.32122 0.07616 0.32304 0.075 0.32422 0.07569 C 0.32474 0.07639 0.32617 0.07778 0.32565 0.07847 C 0.32461 0.07963 0.32317 0.07847 0.322 0.07847 L 0.322 0.0787 C 0.32161 0.07731 0.31953 0.06458 0.31614 0.06551 C 0.31497 0.06551 0.31419 0.06713 0.31315 0.06782 C 0.31276 0.07384 0.31276 0.0794 0.3125 0.08495 C 0.31198 0.0912 0.31106 0.09722 0.31015 0.10347 C 0.31146 0.1037 0.31263 0.10463 0.3138 0.10463 C 0.31471 0.1044 0.31523 0.10278 0.31614 0.10208 C 0.31862 0.09954 0.31875 0.09954 0.32122 0.09815 C 0.33073 0.08542 0.31875 0.10116 0.3263 0.09167 C 0.32721 0.09028 0.32825 0.08889 0.32916 0.08773 C 0.32968 0.08657 0.33021 0.08565 0.33073 0.08495 C 0.33151 0.08426 0.33216 0.08426 0.33307 0.08356 C 0.33502 0.07801 0.33398 0.08032 0.3375 0.07569 C 0.33815 0.075 0.33919 0.07477 0.33958 0.07338 C 0.33971 0.07245 0.33867 0.07245 0.33815 0.07176 L 0.33815 0.07222 C 0.33502 0.08889 0.33359 0.0919 0.33672 0.11505 C 0.33698 0.11736 0.33919 0.11597 0.34023 0.11643 C 0.34205 0.11505 0.34401 0.11458 0.34557 0.11227 C 0.34661 0.11065 0.347 0.1081 0.34765 0.10602 C 0.34869 0.10208 0.35 0.09907 0.35065 0.0956 C 0.35078 0.09421 0.35104 0.09282 0.3513 0.09167 C 0.35182 0.08981 0.35273 0.08819 0.35364 0.08634 C 0.35416 0.08241 0.35416 0.08194 0.35573 0.07847 C 0.35651 0.07708 0.35729 0.07569 0.35807 0.07454 C 0.35859 0.07338 0.35898 0.07176 0.3595 0.0706 C 0.36015 0.06898 0.3608 0.06713 0.36172 0.06551 C 0.36119 0.06389 0.36106 0.06157 0.36015 0.06157 C 0.35429 0.06157 0.35364 0.06389 0.35065 0.06944 C 0.35026 0.07106 0.34909 0.07708 0.34922 0.07847 C 0.34922 0.08333 0.34974 0.08819 0.35065 0.09282 C 0.35078 0.09444 0.35156 0.0956 0.35208 0.09676 C 0.35364 0.09954 0.35703 0.10278 0.35872 0.10463 C 0.36067 0.1037 0.36276 0.10301 0.36458 0.10208 C 0.36614 0.10139 0.36901 0.09954 0.36901 0.09977 C 0.37291 0.08889 0.36771 0.10139 0.37278 0.09282 C 0.37604 0.08704 0.37213 0.09028 0.37643 0.08773 C 0.37773 0.08542 0.37981 0.08194 0.38007 0.07847 C 0.38047 0.06597 0.38125 0.06667 0.37786 0.06667 L 0.37786 0.0669 C 0.37552 0.08495 0.37643 0.07454 0.37643 0.09815 L 0.37643 0.09838 C 0.37786 0.09444 0.37916 0.09097 0.38086 0.08773 C 0.38958 0.07083 0.38242 0.08935 0.38672 0.07569 C 0.38867 0.06944 0.38763 0.07407 0.39036 0.06782 C 0.39088 0.0669 0.39179 0.06389 0.39179 0.06435 L 0.39179 0.06389 C 0.39257 0.06759 0.39336 0.07106 0.39401 0.07454 C 0.39427 0.07569 0.39453 0.07731 0.39479 0.07847 C 0.39531 0.08079 0.39544 0.0831 0.39622 0.08495 C 0.39922 0.09213 0.4 0.09213 0.40364 0.0956 C 0.40416 0.09745 0.40442 0.09977 0.40494 0.10208 C 0.40547 0.10301 0.40586 0.10463 0.40651 0.10463 C 0.40846 0.1037 0.40989 0.10116 0.41172 0.09954 C 0.4125 0.09745 0.41341 0.09606 0.41393 0.09421 C 0.41471 0.09097 0.41419 0.08657 0.41536 0.08356 C 0.41666 0.08079 0.41784 0.07778 0.41901 0.07454 C 0.42031 0.07106 0.42278 0.06389 0.42278 0.06435 C 0.42513 0.0669 0.42695 0.06713 0.42409 0.07454 C 0.42382 0.07569 0.42396 0.07176 0.42343 0.0706 C 0.42291 0.06921 0.42109 0.06667 0.42109 0.0669 L 0.42109 0.06667 C 0.41406 0.07176 0.40234 0.07546 0.41458 0.10208 C 0.41731 0.10764 0.42291 0.10116 0.42708 0.10069 C 0.42812 0.09954 0.42903 0.09815 0.43007 0.09676 C 0.43242 0.09329 0.43268 0.09028 0.43593 0.08889 C 0.43789 0.08819 0.43984 0.08819 0.44179 0.08773 C 0.44349 0.08704 0.44648 0.08588 0.44778 0.08356 C 0.45169 0.07685 0.44479 0.08194 0.45052 0.07847 C 0.45091 0.07731 0.45104 0.07569 0.45143 0.07454 C 0.45182 0.07292 0.45286 0.07106 0.45286 0.06944 C 0.45286 0.06782 0.45182 0.06667 0.45143 0.06551 C 0.44974 0.06157 0.45026 0.06319 0.44778 0.06157 C 0.44674 0.06065 0.44583 0.05972 0.44479 0.05903 C 0.4431 0.05972 0.44101 0.05926 0.43958 0.06157 C 0.43854 0.06296 0.43828 0.06551 0.43815 0.06782 C 0.43763 0.075 0.43763 0.08194 0.4375 0.08889 C 0.43763 0.09444 0.43737 0.10046 0.43815 0.10602 C 0.43828 0.10741 0.43945 0.10833 0.44036 0.10833 C 0.44244 0.10833 0.44427 0.10671 0.44622 0.10602 C 0.44856 0.10532 0.45364 0.1044 0.45651 0.10208 C 0.45742 0.10139 0.45846 0.10023 0.4595 0.09954 L 0.45872 0.09282 L 0.45872 0.09305 C 0.45547 0.09444 0.45234 0.09606 0.44922 0.09815 C 0.43541 0.10602 0.422 0.1162 0.40807 0.12292 C 0.4026 0.12546 0.39726 0.12477 0.39179 0.12569 C 0.38541 0.12477 0.37877 0.12639 0.37278 0.12292 C 0.36901 0.12083 0.35768 0.10741 0.35208 0.10069 C 0.35169 0.09907 0.3513 0.09676 0.35065 0.0956 C 0.34479 0.08356 0.34869 0.09653 0.34466 0.08495 C 0.34414 0.08333 0.34323 0.08171 0.34323 0.07963 C 0.34271 0.06597 0.34323 0.05185 0.34323 0.03796 L 0.34323 0.03819 L 0.34401 0.04722 " pathEditMode="relative" rAng="0" ptsType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cBhvr>
                                        <p:cTn id="15" dur="15500" fill="hold"/>
                                        <p:tgtEl>
                                          <p:spTgt spid="5"/>
                                        </p:tgtEl>
                                        <p:attrNameLst>
                                          <p:attrName>ppt_x</p:attrName>
                                          <p:attrName>ppt_y</p:attrName>
                                        </p:attrNameLst>
                                      </p:cBhvr>
                                      <p:rCtr x="36458" y="2569"/>
                                    </p:animMotion>
                                  </p:childTnLst>
                                </p:cTn>
                              </p:par>
                            </p:childTnLst>
                          </p:cTn>
                        </p:par>
                        <p:par>
                          <p:cTn id="16" fill="hold">
                            <p:stCondLst>
                              <p:cond delay="15500"/>
                            </p:stCondLst>
                            <p:childTnLst>
                              <p:par>
                                <p:cTn id="17" presetID="2" presetClass="exit" presetSubtype="2" fill="hold" nodeType="afterEffect">
                                  <p:stCondLst>
                                    <p:cond delay="0"/>
                                  </p:stCondLst>
                                  <p:childTnLst>
                                    <p:anim calcmode="lin" valueType="num">
                                      <p:cBhvr additive="base">
                                        <p:cTn id="18" dur="500"/>
                                        <p:tgtEl>
                                          <p:spTgt spid="5"/>
                                        </p:tgtEl>
                                        <p:attrNameLst>
                                          <p:attrName>ppt_x</p:attrName>
                                        </p:attrNameLst>
                                      </p:cBhvr>
                                      <p:tavLst>
                                        <p:tav tm="0">
                                          <p:val>
                                            <p:strVal val="ppt_x"/>
                                          </p:val>
                                        </p:tav>
                                        <p:tav tm="100000">
                                          <p:val>
                                            <p:strVal val="1+ppt_w/2"/>
                                          </p:val>
                                        </p:tav>
                                      </p:tavLst>
                                    </p:anim>
                                    <p:anim calcmode="lin" valueType="num">
                                      <p:cBhvr additive="base">
                                        <p:cTn id="19" dur="500"/>
                                        <p:tgtEl>
                                          <p:spTgt spid="5"/>
                                        </p:tgtEl>
                                        <p:attrNameLst>
                                          <p:attrName>ppt_y</p:attrName>
                                        </p:attrNameLst>
                                      </p:cBhvr>
                                      <p:tavLst>
                                        <p:tav tm="0">
                                          <p:val>
                                            <p:strVal val="ppt_y"/>
                                          </p:val>
                                        </p:tav>
                                        <p:tav tm="100000">
                                          <p:val>
                                            <p:strVal val="ppt_y"/>
                                          </p:val>
                                        </p:tav>
                                      </p:tavLst>
                                    </p:anim>
                                    <p:set>
                                      <p:cBhvr>
                                        <p:cTn id="20" dur="1" fill="hold">
                                          <p:stCondLst>
                                            <p:cond delay="499"/>
                                          </p:stCondLst>
                                        </p:cTn>
                                        <p:tgtEl>
                                          <p:spTgt spid="5"/>
                                        </p:tgtEl>
                                        <p:attrNameLst>
                                          <p:attrName>style.visibility</p:attrName>
                                        </p:attrNameLst>
                                      </p:cBhvr>
                                      <p:to>
                                        <p:strVal val="hidden"/>
                                      </p:to>
                                    </p:set>
                                  </p:childTnLst>
                                </p:cTn>
                              </p:par>
                            </p:childTnLst>
                          </p:cTn>
                        </p:par>
                        <p:par>
                          <p:cTn id="21" fill="hold">
                            <p:stCondLst>
                              <p:cond delay="16000"/>
                            </p:stCondLst>
                            <p:childTnLst>
                              <p:par>
                                <p:cTn id="22" presetID="10" presetClass="entr" presetSubtype="0" fill="hold" grpId="0" nodeType="afterEffect">
                                  <p:stCondLst>
                                    <p:cond delay="0"/>
                                  </p:stCondLst>
                                  <p:iterate type="lt">
                                    <p:tmPct val="10000"/>
                                  </p:iterate>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500"/>
                                        <p:tgtEl>
                                          <p:spTgt spid="7">
                                            <p:txEl>
                                              <p:pRg st="0" end="0"/>
                                            </p:txEl>
                                          </p:spTgt>
                                        </p:tgtEl>
                                      </p:cBhvr>
                                    </p:animEffect>
                                  </p:childTnLst>
                                </p:cTn>
                              </p:par>
                            </p:childTnLst>
                          </p:cTn>
                        </p:par>
                        <p:par>
                          <p:cTn id="25" fill="hold">
                            <p:stCondLst>
                              <p:cond delay="23150"/>
                            </p:stCondLst>
                            <p:childTnLst>
                              <p:par>
                                <p:cTn id="26" presetID="42"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par>
                          <p:cTn id="31" fill="hold">
                            <p:stCondLst>
                              <p:cond delay="24150"/>
                            </p:stCondLst>
                            <p:childTnLst>
                              <p:par>
                                <p:cTn id="32" presetID="10" presetClass="entr" presetSubtype="0" fill="hold" grpId="0" nodeType="afterEffect">
                                  <p:stCondLst>
                                    <p:cond delay="0"/>
                                  </p:stCondLst>
                                  <p:iterate type="lt">
                                    <p:tmPct val="10000"/>
                                  </p:iterate>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par>
                          <p:cTn id="35" fill="hold">
                            <p:stCondLst>
                              <p:cond delay="33000"/>
                            </p:stCondLst>
                            <p:childTnLst>
                              <p:par>
                                <p:cTn id="36" presetID="42" presetClass="entr" presetSubtype="0" fill="hold"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anim calcmode="lin" valueType="num">
                                      <p:cBhvr>
                                        <p:cTn id="39" dur="1000" fill="hold"/>
                                        <p:tgtEl>
                                          <p:spTgt spid="20"/>
                                        </p:tgtEl>
                                        <p:attrNameLst>
                                          <p:attrName>ppt_x</p:attrName>
                                        </p:attrNameLst>
                                      </p:cBhvr>
                                      <p:tavLst>
                                        <p:tav tm="0">
                                          <p:val>
                                            <p:strVal val="#ppt_x"/>
                                          </p:val>
                                        </p:tav>
                                        <p:tav tm="100000">
                                          <p:val>
                                            <p:strVal val="#ppt_x"/>
                                          </p:val>
                                        </p:tav>
                                      </p:tavLst>
                                    </p:anim>
                                    <p:anim calcmode="lin" valueType="num">
                                      <p:cBhvr>
                                        <p:cTn id="40" dur="1000" fill="hold"/>
                                        <p:tgtEl>
                                          <p:spTgt spid="20"/>
                                        </p:tgtEl>
                                        <p:attrNameLst>
                                          <p:attrName>ppt_y</p:attrName>
                                        </p:attrNameLst>
                                      </p:cBhvr>
                                      <p:tavLst>
                                        <p:tav tm="0">
                                          <p:val>
                                            <p:strVal val="#ppt_y+.1"/>
                                          </p:val>
                                        </p:tav>
                                        <p:tav tm="100000">
                                          <p:val>
                                            <p:strVal val="#ppt_y"/>
                                          </p:val>
                                        </p:tav>
                                      </p:tavLst>
                                    </p:anim>
                                  </p:childTnLst>
                                </p:cTn>
                              </p:par>
                            </p:childTnLst>
                          </p:cTn>
                        </p:par>
                        <p:par>
                          <p:cTn id="41" fill="hold">
                            <p:stCondLst>
                              <p:cond delay="34000"/>
                            </p:stCondLst>
                            <p:childTnLst>
                              <p:par>
                                <p:cTn id="42" presetID="42" presetClass="entr" presetSubtype="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000"/>
                                        <p:tgtEl>
                                          <p:spTgt spid="24"/>
                                        </p:tgtEl>
                                      </p:cBhvr>
                                    </p:animEffect>
                                    <p:anim calcmode="lin" valueType="num">
                                      <p:cBhvr>
                                        <p:cTn id="45" dur="1000" fill="hold"/>
                                        <p:tgtEl>
                                          <p:spTgt spid="24"/>
                                        </p:tgtEl>
                                        <p:attrNameLst>
                                          <p:attrName>ppt_x</p:attrName>
                                        </p:attrNameLst>
                                      </p:cBhvr>
                                      <p:tavLst>
                                        <p:tav tm="0">
                                          <p:val>
                                            <p:strVal val="#ppt_x"/>
                                          </p:val>
                                        </p:tav>
                                        <p:tav tm="100000">
                                          <p:val>
                                            <p:strVal val="#ppt_x"/>
                                          </p:val>
                                        </p:tav>
                                      </p:tavLst>
                                    </p:anim>
                                    <p:anim calcmode="lin" valueType="num">
                                      <p:cBhvr>
                                        <p:cTn id="46" dur="1000" fill="hold"/>
                                        <p:tgtEl>
                                          <p:spTgt spid="24"/>
                                        </p:tgtEl>
                                        <p:attrNameLst>
                                          <p:attrName>ppt_y</p:attrName>
                                        </p:attrNameLst>
                                      </p:cBhvr>
                                      <p:tavLst>
                                        <p:tav tm="0">
                                          <p:val>
                                            <p:strVal val="#ppt_y+.1"/>
                                          </p:val>
                                        </p:tav>
                                        <p:tav tm="100000">
                                          <p:val>
                                            <p:strVal val="#ppt_y"/>
                                          </p:val>
                                        </p:tav>
                                      </p:tavLst>
                                    </p:anim>
                                  </p:childTnLst>
                                </p:cTn>
                              </p:par>
                            </p:childTnLst>
                          </p:cTn>
                        </p:par>
                        <p:par>
                          <p:cTn id="47" fill="hold">
                            <p:stCondLst>
                              <p:cond delay="35000"/>
                            </p:stCondLst>
                            <p:childTnLst>
                              <p:par>
                                <p:cTn id="48" presetID="42" presetClass="entr" presetSubtype="0" fill="hold"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1000"/>
                                        <p:tgtEl>
                                          <p:spTgt spid="14"/>
                                        </p:tgtEl>
                                      </p:cBhvr>
                                    </p:animEffect>
                                    <p:anim calcmode="lin" valueType="num">
                                      <p:cBhvr>
                                        <p:cTn id="51" dur="1000" fill="hold"/>
                                        <p:tgtEl>
                                          <p:spTgt spid="14"/>
                                        </p:tgtEl>
                                        <p:attrNameLst>
                                          <p:attrName>ppt_x</p:attrName>
                                        </p:attrNameLst>
                                      </p:cBhvr>
                                      <p:tavLst>
                                        <p:tav tm="0">
                                          <p:val>
                                            <p:strVal val="#ppt_x"/>
                                          </p:val>
                                        </p:tav>
                                        <p:tav tm="100000">
                                          <p:val>
                                            <p:strVal val="#ppt_x"/>
                                          </p:val>
                                        </p:tav>
                                      </p:tavLst>
                                    </p:anim>
                                    <p:anim calcmode="lin" valueType="num">
                                      <p:cBhvr>
                                        <p:cTn id="52" dur="1000" fill="hold"/>
                                        <p:tgtEl>
                                          <p:spTgt spid="14"/>
                                        </p:tgtEl>
                                        <p:attrNameLst>
                                          <p:attrName>ppt_y</p:attrName>
                                        </p:attrNameLst>
                                      </p:cBhvr>
                                      <p:tavLst>
                                        <p:tav tm="0">
                                          <p:val>
                                            <p:strVal val="#ppt_y+.1"/>
                                          </p:val>
                                        </p:tav>
                                        <p:tav tm="100000">
                                          <p:val>
                                            <p:strVal val="#ppt_y"/>
                                          </p:val>
                                        </p:tav>
                                      </p:tavLst>
                                    </p:anim>
                                  </p:childTnLst>
                                </p:cTn>
                              </p:par>
                            </p:childTnLst>
                          </p:cTn>
                        </p:par>
                        <p:par>
                          <p:cTn id="53" fill="hold">
                            <p:stCondLst>
                              <p:cond delay="36000"/>
                            </p:stCondLst>
                            <p:childTnLst>
                              <p:par>
                                <p:cTn id="54" presetID="42" presetClass="entr" presetSubtype="0" fill="hold" nodeType="after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1000"/>
                                        <p:tgtEl>
                                          <p:spTgt spid="32"/>
                                        </p:tgtEl>
                                      </p:cBhvr>
                                    </p:animEffect>
                                    <p:anim calcmode="lin" valueType="num">
                                      <p:cBhvr>
                                        <p:cTn id="57" dur="1000" fill="hold"/>
                                        <p:tgtEl>
                                          <p:spTgt spid="32"/>
                                        </p:tgtEl>
                                        <p:attrNameLst>
                                          <p:attrName>ppt_x</p:attrName>
                                        </p:attrNameLst>
                                      </p:cBhvr>
                                      <p:tavLst>
                                        <p:tav tm="0">
                                          <p:val>
                                            <p:strVal val="#ppt_x"/>
                                          </p:val>
                                        </p:tav>
                                        <p:tav tm="100000">
                                          <p:val>
                                            <p:strVal val="#ppt_x"/>
                                          </p:val>
                                        </p:tav>
                                      </p:tavLst>
                                    </p:anim>
                                    <p:anim calcmode="lin" valueType="num">
                                      <p:cBhvr>
                                        <p:cTn id="5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4DBEF-A345-642E-B52A-BEC7675FFF96}"/>
              </a:ext>
            </a:extLst>
          </p:cNvPr>
          <p:cNvSpPr txBox="1"/>
          <p:nvPr/>
        </p:nvSpPr>
        <p:spPr>
          <a:xfrm>
            <a:off x="4767943" y="2644170"/>
            <a:ext cx="2808514" cy="1569660"/>
          </a:xfrm>
          <a:prstGeom prst="rect">
            <a:avLst/>
          </a:prstGeom>
          <a:noFill/>
        </p:spPr>
        <p:txBody>
          <a:bodyPr wrap="square" rtlCol="0">
            <a:spAutoFit/>
          </a:bodyPr>
          <a:lstStyle/>
          <a:p>
            <a:r>
              <a:rPr lang="en-US" sz="9600" b="1" dirty="0">
                <a:solidFill>
                  <a:schemeClr val="bg1"/>
                </a:solidFill>
                <a:latin typeface="Bahnschrift" panose="020B0502040204020203" pitchFamily="34" charset="0"/>
              </a:rPr>
              <a:t>BITS</a:t>
            </a:r>
            <a:endParaRPr lang="en-IN" sz="9600" b="1" dirty="0">
              <a:solidFill>
                <a:schemeClr val="bg1"/>
              </a:solidFill>
              <a:latin typeface="Bahnschrift" panose="020B0502040204020203" pitchFamily="34" charset="0"/>
            </a:endParaRPr>
          </a:p>
        </p:txBody>
      </p:sp>
      <p:sp>
        <p:nvSpPr>
          <p:cNvPr id="3" name="TextBox 2">
            <a:extLst>
              <a:ext uri="{FF2B5EF4-FFF2-40B4-BE49-F238E27FC236}">
                <a16:creationId xmlns:a16="http://schemas.microsoft.com/office/drawing/2014/main" id="{F380603C-C7EF-8FA2-9022-2697501757DC}"/>
              </a:ext>
            </a:extLst>
          </p:cNvPr>
          <p:cNvSpPr txBox="1"/>
          <p:nvPr/>
        </p:nvSpPr>
        <p:spPr>
          <a:xfrm>
            <a:off x="4158343" y="2655055"/>
            <a:ext cx="5061857" cy="1569660"/>
          </a:xfrm>
          <a:prstGeom prst="rect">
            <a:avLst/>
          </a:prstGeom>
          <a:noFill/>
        </p:spPr>
        <p:txBody>
          <a:bodyPr wrap="square" rtlCol="0">
            <a:spAutoFit/>
          </a:bodyPr>
          <a:lstStyle/>
          <a:p>
            <a:r>
              <a:rPr lang="en-US" sz="9600" b="1" dirty="0">
                <a:solidFill>
                  <a:schemeClr val="bg1"/>
                </a:solidFill>
                <a:latin typeface="Bahnschrift" panose="020B0502040204020203" pitchFamily="34" charset="0"/>
              </a:rPr>
              <a:t>0 and 1</a:t>
            </a:r>
            <a:endParaRPr lang="en-IN" sz="9600" b="1" dirty="0">
              <a:solidFill>
                <a:schemeClr val="bg1"/>
              </a:solidFill>
              <a:latin typeface="Bahnschrift" panose="020B0502040204020203" pitchFamily="34" charset="0"/>
            </a:endParaRPr>
          </a:p>
        </p:txBody>
      </p:sp>
    </p:spTree>
    <p:extLst>
      <p:ext uri="{BB962C8B-B14F-4D97-AF65-F5344CB8AC3E}">
        <p14:creationId xmlns:p14="http://schemas.microsoft.com/office/powerpoint/2010/main" val="1606308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1000"/>
                                  </p:stCondLst>
                                  <p:childTnLst>
                                    <p:animMotion origin="layout" path="M 0 0 L 0 -0.36505 " pathEditMode="relative" rAng="0" ptsTypes="AA">
                                      <p:cBhvr>
                                        <p:cTn id="6" dur="2000" fill="hold"/>
                                        <p:tgtEl>
                                          <p:spTgt spid="2"/>
                                        </p:tgtEl>
                                        <p:attrNameLst>
                                          <p:attrName>ppt_x</p:attrName>
                                          <p:attrName>ppt_y</p:attrName>
                                        </p:attrNameLst>
                                      </p:cBhvr>
                                      <p:rCtr x="0" y="-18264"/>
                                    </p:animMotion>
                                  </p:childTnLst>
                                </p:cTn>
                              </p:par>
                            </p:childTnLst>
                          </p:cTn>
                        </p:par>
                        <p:par>
                          <p:cTn id="7" fill="hold">
                            <p:stCondLst>
                              <p:cond delay="3000"/>
                            </p:stCondLst>
                            <p:childTnLst>
                              <p:par>
                                <p:cTn id="8" presetID="10" presetClass="entr" presetSubtype="0" fill="hold" grpId="0" nodeType="after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1BD464-C939-DFAB-C697-063E11F30229}"/>
              </a:ext>
            </a:extLst>
          </p:cNvPr>
          <p:cNvSpPr txBox="1"/>
          <p:nvPr/>
        </p:nvSpPr>
        <p:spPr>
          <a:xfrm>
            <a:off x="2217964" y="460996"/>
            <a:ext cx="7756071" cy="1323439"/>
          </a:xfrm>
          <a:prstGeom prst="rect">
            <a:avLst/>
          </a:prstGeom>
          <a:noFill/>
        </p:spPr>
        <p:txBody>
          <a:bodyPr wrap="square" rtlCol="0">
            <a:spAutoFit/>
          </a:bodyPr>
          <a:lstStyle/>
          <a:p>
            <a:r>
              <a:rPr lang="en-US" sz="8000" b="1" dirty="0">
                <a:solidFill>
                  <a:schemeClr val="bg1"/>
                </a:solidFill>
                <a:latin typeface="Bahnschrift SemiBold" panose="020B0502040204020203" pitchFamily="34" charset="0"/>
              </a:rPr>
              <a:t>Example: 3 BITS</a:t>
            </a:r>
            <a:endParaRPr lang="en-IN" sz="8000" b="1" dirty="0">
              <a:solidFill>
                <a:schemeClr val="bg1"/>
              </a:solidFill>
              <a:latin typeface="Bahnschrift SemiBold" panose="020B0502040204020203" pitchFamily="34" charset="0"/>
            </a:endParaRPr>
          </a:p>
        </p:txBody>
      </p:sp>
      <p:sp>
        <p:nvSpPr>
          <p:cNvPr id="4" name="TextBox 3">
            <a:extLst>
              <a:ext uri="{FF2B5EF4-FFF2-40B4-BE49-F238E27FC236}">
                <a16:creationId xmlns:a16="http://schemas.microsoft.com/office/drawing/2014/main" id="{1C3A7070-BFFE-DAFA-8D42-8CE44DBAD88E}"/>
              </a:ext>
            </a:extLst>
          </p:cNvPr>
          <p:cNvSpPr txBox="1"/>
          <p:nvPr/>
        </p:nvSpPr>
        <p:spPr>
          <a:xfrm>
            <a:off x="1461407" y="2618929"/>
            <a:ext cx="1513114" cy="1107996"/>
          </a:xfrm>
          <a:prstGeom prst="rect">
            <a:avLst/>
          </a:prstGeom>
          <a:noFill/>
        </p:spPr>
        <p:txBody>
          <a:bodyPr wrap="square" rtlCol="0">
            <a:spAutoFit/>
          </a:bodyPr>
          <a:lstStyle/>
          <a:p>
            <a:r>
              <a:rPr lang="en-US" sz="6600" b="1" dirty="0">
                <a:solidFill>
                  <a:schemeClr val="bg1"/>
                </a:solidFill>
              </a:rPr>
              <a:t>000</a:t>
            </a:r>
            <a:endParaRPr lang="en-IN" sz="6600" b="1" dirty="0">
              <a:solidFill>
                <a:schemeClr val="bg1"/>
              </a:solidFill>
            </a:endParaRPr>
          </a:p>
        </p:txBody>
      </p:sp>
      <p:sp>
        <p:nvSpPr>
          <p:cNvPr id="5" name="TextBox 4">
            <a:extLst>
              <a:ext uri="{FF2B5EF4-FFF2-40B4-BE49-F238E27FC236}">
                <a16:creationId xmlns:a16="http://schemas.microsoft.com/office/drawing/2014/main" id="{382309B5-E72A-0949-5424-BAEB9A6E3D89}"/>
              </a:ext>
            </a:extLst>
          </p:cNvPr>
          <p:cNvSpPr txBox="1"/>
          <p:nvPr/>
        </p:nvSpPr>
        <p:spPr>
          <a:xfrm>
            <a:off x="9606642" y="4450062"/>
            <a:ext cx="1513114" cy="1107996"/>
          </a:xfrm>
          <a:prstGeom prst="rect">
            <a:avLst/>
          </a:prstGeom>
          <a:noFill/>
        </p:spPr>
        <p:txBody>
          <a:bodyPr wrap="square" rtlCol="0">
            <a:spAutoFit/>
          </a:bodyPr>
          <a:lstStyle/>
          <a:p>
            <a:r>
              <a:rPr lang="en-US" sz="6600" b="1" dirty="0">
                <a:solidFill>
                  <a:schemeClr val="bg1"/>
                </a:solidFill>
              </a:rPr>
              <a:t>100</a:t>
            </a:r>
            <a:endParaRPr lang="en-IN" sz="6600" b="1" dirty="0">
              <a:solidFill>
                <a:schemeClr val="bg1"/>
              </a:solidFill>
            </a:endParaRPr>
          </a:p>
        </p:txBody>
      </p:sp>
      <p:sp>
        <p:nvSpPr>
          <p:cNvPr id="6" name="TextBox 5">
            <a:extLst>
              <a:ext uri="{FF2B5EF4-FFF2-40B4-BE49-F238E27FC236}">
                <a16:creationId xmlns:a16="http://schemas.microsoft.com/office/drawing/2014/main" id="{88A15690-9268-6153-F89A-43912076AC52}"/>
              </a:ext>
            </a:extLst>
          </p:cNvPr>
          <p:cNvSpPr txBox="1"/>
          <p:nvPr/>
        </p:nvSpPr>
        <p:spPr>
          <a:xfrm>
            <a:off x="7097487" y="4450062"/>
            <a:ext cx="1513114" cy="1107996"/>
          </a:xfrm>
          <a:prstGeom prst="rect">
            <a:avLst/>
          </a:prstGeom>
          <a:noFill/>
        </p:spPr>
        <p:txBody>
          <a:bodyPr wrap="square" rtlCol="0">
            <a:spAutoFit/>
          </a:bodyPr>
          <a:lstStyle/>
          <a:p>
            <a:r>
              <a:rPr lang="en-US" sz="6600" b="1" dirty="0">
                <a:solidFill>
                  <a:schemeClr val="bg1"/>
                </a:solidFill>
              </a:rPr>
              <a:t>100</a:t>
            </a:r>
            <a:endParaRPr lang="en-IN" sz="6600" b="1" dirty="0">
              <a:solidFill>
                <a:schemeClr val="bg1"/>
              </a:solidFill>
            </a:endParaRPr>
          </a:p>
        </p:txBody>
      </p:sp>
      <p:sp>
        <p:nvSpPr>
          <p:cNvPr id="7" name="TextBox 6">
            <a:extLst>
              <a:ext uri="{FF2B5EF4-FFF2-40B4-BE49-F238E27FC236}">
                <a16:creationId xmlns:a16="http://schemas.microsoft.com/office/drawing/2014/main" id="{15597967-7A73-6136-7E92-5352CE7D640F}"/>
              </a:ext>
            </a:extLst>
          </p:cNvPr>
          <p:cNvSpPr txBox="1"/>
          <p:nvPr/>
        </p:nvSpPr>
        <p:spPr>
          <a:xfrm>
            <a:off x="9456964" y="2555635"/>
            <a:ext cx="1513114" cy="1107996"/>
          </a:xfrm>
          <a:prstGeom prst="rect">
            <a:avLst/>
          </a:prstGeom>
          <a:noFill/>
        </p:spPr>
        <p:txBody>
          <a:bodyPr wrap="square" rtlCol="0">
            <a:spAutoFit/>
          </a:bodyPr>
          <a:lstStyle/>
          <a:p>
            <a:r>
              <a:rPr lang="en-US" sz="6600" b="1" dirty="0">
                <a:solidFill>
                  <a:schemeClr val="bg1"/>
                </a:solidFill>
              </a:rPr>
              <a:t>010</a:t>
            </a:r>
            <a:endParaRPr lang="en-IN" sz="6600" b="1" dirty="0">
              <a:solidFill>
                <a:schemeClr val="bg1"/>
              </a:solidFill>
            </a:endParaRPr>
          </a:p>
        </p:txBody>
      </p:sp>
      <p:sp>
        <p:nvSpPr>
          <p:cNvPr id="8" name="TextBox 7">
            <a:extLst>
              <a:ext uri="{FF2B5EF4-FFF2-40B4-BE49-F238E27FC236}">
                <a16:creationId xmlns:a16="http://schemas.microsoft.com/office/drawing/2014/main" id="{DCF329AB-0BAB-41FB-19B4-7056600D6157}"/>
              </a:ext>
            </a:extLst>
          </p:cNvPr>
          <p:cNvSpPr txBox="1"/>
          <p:nvPr/>
        </p:nvSpPr>
        <p:spPr>
          <a:xfrm>
            <a:off x="7097487" y="2608890"/>
            <a:ext cx="1513114" cy="1107996"/>
          </a:xfrm>
          <a:prstGeom prst="rect">
            <a:avLst/>
          </a:prstGeom>
          <a:noFill/>
        </p:spPr>
        <p:txBody>
          <a:bodyPr wrap="square" rtlCol="0">
            <a:spAutoFit/>
          </a:bodyPr>
          <a:lstStyle/>
          <a:p>
            <a:r>
              <a:rPr lang="en-US" sz="6600" b="1" dirty="0">
                <a:solidFill>
                  <a:schemeClr val="bg1"/>
                </a:solidFill>
              </a:rPr>
              <a:t>011</a:t>
            </a:r>
            <a:endParaRPr lang="en-IN" sz="6600" b="1" dirty="0">
              <a:solidFill>
                <a:schemeClr val="bg1"/>
              </a:solidFill>
            </a:endParaRPr>
          </a:p>
        </p:txBody>
      </p:sp>
      <p:sp>
        <p:nvSpPr>
          <p:cNvPr id="9" name="TextBox 8">
            <a:extLst>
              <a:ext uri="{FF2B5EF4-FFF2-40B4-BE49-F238E27FC236}">
                <a16:creationId xmlns:a16="http://schemas.microsoft.com/office/drawing/2014/main" id="{50761D72-C7C4-87F0-BD86-CD96B5F47EF6}"/>
              </a:ext>
            </a:extLst>
          </p:cNvPr>
          <p:cNvSpPr txBox="1"/>
          <p:nvPr/>
        </p:nvSpPr>
        <p:spPr>
          <a:xfrm>
            <a:off x="4269923" y="2604109"/>
            <a:ext cx="1513114" cy="1107996"/>
          </a:xfrm>
          <a:prstGeom prst="rect">
            <a:avLst/>
          </a:prstGeom>
          <a:noFill/>
        </p:spPr>
        <p:txBody>
          <a:bodyPr wrap="square" rtlCol="0">
            <a:spAutoFit/>
          </a:bodyPr>
          <a:lstStyle/>
          <a:p>
            <a:r>
              <a:rPr lang="en-US" sz="6600" b="1" dirty="0">
                <a:solidFill>
                  <a:schemeClr val="bg1"/>
                </a:solidFill>
              </a:rPr>
              <a:t>001</a:t>
            </a:r>
            <a:endParaRPr lang="en-IN" sz="6600" b="1" dirty="0">
              <a:solidFill>
                <a:schemeClr val="bg1"/>
              </a:solidFill>
            </a:endParaRPr>
          </a:p>
        </p:txBody>
      </p:sp>
      <p:sp>
        <p:nvSpPr>
          <p:cNvPr id="10" name="TextBox 9">
            <a:extLst>
              <a:ext uri="{FF2B5EF4-FFF2-40B4-BE49-F238E27FC236}">
                <a16:creationId xmlns:a16="http://schemas.microsoft.com/office/drawing/2014/main" id="{4CF0873F-BC38-0AAA-D8D0-4485050CBC3E}"/>
              </a:ext>
            </a:extLst>
          </p:cNvPr>
          <p:cNvSpPr txBox="1"/>
          <p:nvPr/>
        </p:nvSpPr>
        <p:spPr>
          <a:xfrm>
            <a:off x="4329796" y="4533777"/>
            <a:ext cx="1513114" cy="1107996"/>
          </a:xfrm>
          <a:prstGeom prst="rect">
            <a:avLst/>
          </a:prstGeom>
          <a:noFill/>
        </p:spPr>
        <p:txBody>
          <a:bodyPr wrap="square" rtlCol="0">
            <a:spAutoFit/>
          </a:bodyPr>
          <a:lstStyle/>
          <a:p>
            <a:r>
              <a:rPr lang="en-US" sz="6600" b="1" dirty="0">
                <a:solidFill>
                  <a:schemeClr val="bg1"/>
                </a:solidFill>
              </a:rPr>
              <a:t>101</a:t>
            </a:r>
            <a:endParaRPr lang="en-IN" sz="6600" b="1" dirty="0">
              <a:solidFill>
                <a:schemeClr val="bg1"/>
              </a:solidFill>
            </a:endParaRPr>
          </a:p>
        </p:txBody>
      </p:sp>
      <p:sp>
        <p:nvSpPr>
          <p:cNvPr id="11" name="TextBox 10">
            <a:extLst>
              <a:ext uri="{FF2B5EF4-FFF2-40B4-BE49-F238E27FC236}">
                <a16:creationId xmlns:a16="http://schemas.microsoft.com/office/drawing/2014/main" id="{46AA57CF-5F66-5B6D-CD78-34789D2DB50B}"/>
              </a:ext>
            </a:extLst>
          </p:cNvPr>
          <p:cNvSpPr txBox="1"/>
          <p:nvPr/>
        </p:nvSpPr>
        <p:spPr>
          <a:xfrm>
            <a:off x="1436917" y="4541341"/>
            <a:ext cx="1513114" cy="1107996"/>
          </a:xfrm>
          <a:prstGeom prst="rect">
            <a:avLst/>
          </a:prstGeom>
          <a:noFill/>
        </p:spPr>
        <p:txBody>
          <a:bodyPr wrap="square" rtlCol="0">
            <a:spAutoFit/>
          </a:bodyPr>
          <a:lstStyle/>
          <a:p>
            <a:r>
              <a:rPr lang="en-US" sz="6600" b="1" dirty="0">
                <a:solidFill>
                  <a:schemeClr val="bg1"/>
                </a:solidFill>
              </a:rPr>
              <a:t>110</a:t>
            </a:r>
            <a:endParaRPr lang="en-IN" sz="6600" b="1" dirty="0">
              <a:solidFill>
                <a:schemeClr val="bg1"/>
              </a:solidFill>
            </a:endParaRPr>
          </a:p>
        </p:txBody>
      </p:sp>
    </p:spTree>
    <p:extLst>
      <p:ext uri="{BB962C8B-B14F-4D97-AF65-F5344CB8AC3E}">
        <p14:creationId xmlns:p14="http://schemas.microsoft.com/office/powerpoint/2010/main" val="372001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randombar(horizontal)">
                                      <p:cBhvr>
                                        <p:cTn id="20" dur="500"/>
                                        <p:tgtEl>
                                          <p:spTgt spid="8"/>
                                        </p:tgtEl>
                                      </p:cBhvr>
                                    </p:animEffect>
                                  </p:childTnLst>
                                </p:cTn>
                              </p:par>
                            </p:childTnLst>
                          </p:cTn>
                        </p:par>
                        <p:par>
                          <p:cTn id="21" fill="hold">
                            <p:stCondLst>
                              <p:cond delay="2000"/>
                            </p:stCondLst>
                            <p:childTnLst>
                              <p:par>
                                <p:cTn id="22" presetID="14" presetClass="entr" presetSubtype="1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randombar(horizontal)">
                                      <p:cBhvr>
                                        <p:cTn id="30" dur="500"/>
                                        <p:tgtEl>
                                          <p:spTgt spid="10"/>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randombar(horizontal)">
                                      <p:cBhvr>
                                        <p:cTn id="33" dur="500"/>
                                        <p:tgtEl>
                                          <p:spTgt spid="6"/>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randombar(horizontal)">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P spid="9" grpId="0"/>
      <p:bldP spid="10"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1284</TotalTime>
  <Words>738</Words>
  <Application>Microsoft Office PowerPoint</Application>
  <PresentationFormat>Widescreen</PresentationFormat>
  <Paragraphs>106</Paragraphs>
  <Slides>20</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Arial</vt:lpstr>
      <vt:lpstr>Arial Rounded MT Bold</vt:lpstr>
      <vt:lpstr>Bahnschrift</vt:lpstr>
      <vt:lpstr>Bahnschrift Light</vt:lpstr>
      <vt:lpstr>Bahnschrift SemiBold</vt:lpstr>
      <vt:lpstr>Bauhaus 93</vt:lpstr>
      <vt:lpstr>Bookman Old Style</vt:lpstr>
      <vt:lpstr>Bradley Hand ITC</vt:lpstr>
      <vt:lpstr>Calibri</vt:lpstr>
      <vt:lpstr>Calibri Light</vt:lpstr>
      <vt:lpstr>Segoe Print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Charvi Mehra</dc:creator>
  <cp:lastModifiedBy>Charvi Mehra</cp:lastModifiedBy>
  <cp:revision>10</cp:revision>
  <dcterms:created xsi:type="dcterms:W3CDTF">2022-12-11T07:49:07Z</dcterms:created>
  <dcterms:modified xsi:type="dcterms:W3CDTF">2022-12-21T03:41:41Z</dcterms:modified>
</cp:coreProperties>
</file>